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7" r:id="rId2"/>
    <p:sldId id="279" r:id="rId3"/>
    <p:sldId id="280" r:id="rId4"/>
    <p:sldId id="281" r:id="rId5"/>
    <p:sldId id="282" r:id="rId6"/>
    <p:sldId id="256" r:id="rId7"/>
    <p:sldId id="257" r:id="rId8"/>
    <p:sldId id="258" r:id="rId9"/>
    <p:sldId id="259" r:id="rId10"/>
    <p:sldId id="263" r:id="rId11"/>
    <p:sldId id="260" r:id="rId12"/>
    <p:sldId id="270" r:id="rId13"/>
    <p:sldId id="271" r:id="rId14"/>
    <p:sldId id="269" r:id="rId15"/>
    <p:sldId id="268" r:id="rId16"/>
    <p:sldId id="272" r:id="rId17"/>
    <p:sldId id="273" r:id="rId18"/>
    <p:sldId id="274" r:id="rId19"/>
    <p:sldId id="262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5"/>
  </p:normalViewPr>
  <p:slideViewPr>
    <p:cSldViewPr snapToGrid="0">
      <p:cViewPr>
        <p:scale>
          <a:sx n="93" d="100"/>
          <a:sy n="93" d="100"/>
        </p:scale>
        <p:origin x="36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DE1F9-2163-4F44-B611-EEB723CC4D1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956171-97AD-C642-B329-F0754BA081BF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>
              <a:effectLst/>
              <a:latin typeface="var(--body-font-family)"/>
            </a:rPr>
            <a:t>Convenience</a:t>
          </a:r>
          <a:endParaRPr lang="en-US" sz="2000"/>
        </a:p>
      </dgm:t>
    </dgm:pt>
    <dgm:pt modelId="{90E7A7CD-3FD2-3946-84FC-0868A0B8CB88}" type="parTrans" cxnId="{15450E15-54A0-7F49-9150-B03C042C3E86}">
      <dgm:prSet/>
      <dgm:spPr/>
      <dgm:t>
        <a:bodyPr/>
        <a:lstStyle/>
        <a:p>
          <a:endParaRPr lang="en-US" sz="2000"/>
        </a:p>
      </dgm:t>
    </dgm:pt>
    <dgm:pt modelId="{727BEAFC-F36F-2F4A-AB24-45F542917FA8}" type="sibTrans" cxnId="{15450E15-54A0-7F49-9150-B03C042C3E86}">
      <dgm:prSet/>
      <dgm:spPr/>
      <dgm:t>
        <a:bodyPr/>
        <a:lstStyle/>
        <a:p>
          <a:endParaRPr lang="en-US" sz="2000"/>
        </a:p>
      </dgm:t>
    </dgm:pt>
    <dgm:pt modelId="{A43D8533-53E8-4748-8CAD-2AC6DBA9401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 dirty="0">
              <a:effectLst/>
              <a:latin typeface="var(--body-font-family)"/>
            </a:rPr>
            <a:t>Instantly identify food items and access nutritional information with just a photo upload.</a:t>
          </a:r>
          <a:endParaRPr lang="en-US" sz="1600" dirty="0"/>
        </a:p>
      </dgm:t>
    </dgm:pt>
    <dgm:pt modelId="{CC97B86D-8209-1D41-AEC2-28A5E41CD9DD}" type="parTrans" cxnId="{88D1865A-5AF9-CF45-BC7B-065E21667C21}">
      <dgm:prSet/>
      <dgm:spPr/>
      <dgm:t>
        <a:bodyPr/>
        <a:lstStyle/>
        <a:p>
          <a:endParaRPr lang="en-US" sz="2000"/>
        </a:p>
      </dgm:t>
    </dgm:pt>
    <dgm:pt modelId="{C5313554-B74E-164E-8033-EE667C8591CA}" type="sibTrans" cxnId="{88D1865A-5AF9-CF45-BC7B-065E21667C21}">
      <dgm:prSet/>
      <dgm:spPr/>
      <dgm:t>
        <a:bodyPr/>
        <a:lstStyle/>
        <a:p>
          <a:endParaRPr lang="en-US" sz="2000"/>
        </a:p>
      </dgm:t>
    </dgm:pt>
    <dgm:pt modelId="{5644F5FB-BD51-C545-A0EE-1D00C406FEA7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>
              <a:effectLst/>
              <a:latin typeface="var(--body-font-family)"/>
            </a:rPr>
            <a:t>Personalization</a:t>
          </a:r>
          <a:endParaRPr lang="en-US" sz="2000"/>
        </a:p>
      </dgm:t>
    </dgm:pt>
    <dgm:pt modelId="{38729F98-F8D2-CB42-AD4C-72D9F65AEE80}" type="parTrans" cxnId="{891145FA-5FAB-514F-A969-FAA7FFF83866}">
      <dgm:prSet/>
      <dgm:spPr/>
      <dgm:t>
        <a:bodyPr/>
        <a:lstStyle/>
        <a:p>
          <a:endParaRPr lang="en-US" sz="2000"/>
        </a:p>
      </dgm:t>
    </dgm:pt>
    <dgm:pt modelId="{2FB9FD74-9A95-FF41-BCF1-396965AED7F4}" type="sibTrans" cxnId="{891145FA-5FAB-514F-A969-FAA7FFF83866}">
      <dgm:prSet/>
      <dgm:spPr/>
      <dgm:t>
        <a:bodyPr/>
        <a:lstStyle/>
        <a:p>
          <a:endParaRPr lang="en-US" sz="2000"/>
        </a:p>
      </dgm:t>
    </dgm:pt>
    <dgm:pt modelId="{D84D235E-65BE-A94B-90EE-D303AB12863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>
              <a:effectLst/>
              <a:latin typeface="var(--body-font-family)"/>
            </a:rPr>
            <a:t>Receive tailored dietary advice based on individual needs and preferences.</a:t>
          </a:r>
          <a:endParaRPr lang="en-US" sz="1600"/>
        </a:p>
      </dgm:t>
    </dgm:pt>
    <dgm:pt modelId="{D283244D-C441-624C-AAC8-347458B5DE55}" type="parTrans" cxnId="{1782955B-D5CE-864A-95F8-3D56EEDB7926}">
      <dgm:prSet/>
      <dgm:spPr/>
      <dgm:t>
        <a:bodyPr/>
        <a:lstStyle/>
        <a:p>
          <a:endParaRPr lang="en-US" sz="2000"/>
        </a:p>
      </dgm:t>
    </dgm:pt>
    <dgm:pt modelId="{FDB06397-FF75-1A41-82C1-52467E1233AF}" type="sibTrans" cxnId="{1782955B-D5CE-864A-95F8-3D56EEDB7926}">
      <dgm:prSet/>
      <dgm:spPr/>
      <dgm:t>
        <a:bodyPr/>
        <a:lstStyle/>
        <a:p>
          <a:endParaRPr lang="en-US" sz="2000"/>
        </a:p>
      </dgm:t>
    </dgm:pt>
    <dgm:pt modelId="{B8D07CFB-BAD2-4E47-A241-44ACA69818D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>
              <a:effectLst/>
              <a:latin typeface="var(--body-font-family)"/>
            </a:rPr>
            <a:t>Accuracy</a:t>
          </a:r>
          <a:endParaRPr lang="en-US" sz="2000"/>
        </a:p>
      </dgm:t>
    </dgm:pt>
    <dgm:pt modelId="{4615CCF9-DFD6-4844-833F-E33DD7D3953F}" type="parTrans" cxnId="{84A6C92C-7D85-4A42-8B8F-565366DAB84B}">
      <dgm:prSet/>
      <dgm:spPr/>
      <dgm:t>
        <a:bodyPr/>
        <a:lstStyle/>
        <a:p>
          <a:endParaRPr lang="en-US" sz="2000"/>
        </a:p>
      </dgm:t>
    </dgm:pt>
    <dgm:pt modelId="{98EA4BD7-C177-174B-8364-38FC090E8489}" type="sibTrans" cxnId="{84A6C92C-7D85-4A42-8B8F-565366DAB84B}">
      <dgm:prSet/>
      <dgm:spPr/>
      <dgm:t>
        <a:bodyPr/>
        <a:lstStyle/>
        <a:p>
          <a:endParaRPr lang="en-US" sz="2000"/>
        </a:p>
      </dgm:t>
    </dgm:pt>
    <dgm:pt modelId="{A7F94049-D3A7-1E43-B19D-EAB0425209C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>
              <a:effectLst/>
              <a:latin typeface="var(--body-font-family)"/>
            </a:rPr>
            <a:t>AI-driven food recognition ensures precise nutrition facts and recommendations.</a:t>
          </a:r>
          <a:endParaRPr lang="en-US" sz="1600"/>
        </a:p>
      </dgm:t>
    </dgm:pt>
    <dgm:pt modelId="{B1A4F1DF-2366-A84B-99FC-BA543334539A}" type="parTrans" cxnId="{3DA0C533-69FA-2E45-90AB-AFE52515982E}">
      <dgm:prSet/>
      <dgm:spPr/>
      <dgm:t>
        <a:bodyPr/>
        <a:lstStyle/>
        <a:p>
          <a:endParaRPr lang="en-US" sz="2000"/>
        </a:p>
      </dgm:t>
    </dgm:pt>
    <dgm:pt modelId="{60573932-71CE-5549-80DD-8D52BDB8A8EA}" type="sibTrans" cxnId="{3DA0C533-69FA-2E45-90AB-AFE52515982E}">
      <dgm:prSet/>
      <dgm:spPr/>
      <dgm:t>
        <a:bodyPr/>
        <a:lstStyle/>
        <a:p>
          <a:endParaRPr lang="en-US" sz="2000"/>
        </a:p>
      </dgm:t>
    </dgm:pt>
    <dgm:pt modelId="{A8B940C9-326C-A844-A790-E39CD4E3FEB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>
              <a:effectLst/>
              <a:latin typeface="var(--body-font-family)"/>
            </a:rPr>
            <a:t>Community</a:t>
          </a:r>
          <a:endParaRPr lang="en-US" sz="2000"/>
        </a:p>
      </dgm:t>
    </dgm:pt>
    <dgm:pt modelId="{A256E72E-E9A5-284B-85AD-A6F5DDE2D9D5}" type="parTrans" cxnId="{6C7C5296-729A-AE41-8A02-16A6A92DD3CB}">
      <dgm:prSet/>
      <dgm:spPr/>
      <dgm:t>
        <a:bodyPr/>
        <a:lstStyle/>
        <a:p>
          <a:endParaRPr lang="en-US" sz="2000"/>
        </a:p>
      </dgm:t>
    </dgm:pt>
    <dgm:pt modelId="{DB04FA1C-850D-3D44-A124-42015AC40884}" type="sibTrans" cxnId="{6C7C5296-729A-AE41-8A02-16A6A92DD3CB}">
      <dgm:prSet/>
      <dgm:spPr/>
      <dgm:t>
        <a:bodyPr/>
        <a:lstStyle/>
        <a:p>
          <a:endParaRPr lang="en-US" sz="2000"/>
        </a:p>
      </dgm:t>
    </dgm:pt>
    <dgm:pt modelId="{0752AD2C-5611-7A45-867F-D0AC0FE57C7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 dirty="0">
              <a:effectLst/>
              <a:latin typeface="var(--body-font-family)"/>
            </a:rPr>
            <a:t>Join a supportive network of health-conscious individuals for motivation and guidance</a:t>
          </a:r>
          <a:endParaRPr lang="en-US" sz="1600" dirty="0"/>
        </a:p>
      </dgm:t>
    </dgm:pt>
    <dgm:pt modelId="{A4173ABB-E82A-2649-A639-F833D733DC95}" type="parTrans" cxnId="{1DCF435D-17C4-BF4D-8AA1-EE768FD4831D}">
      <dgm:prSet/>
      <dgm:spPr/>
      <dgm:t>
        <a:bodyPr/>
        <a:lstStyle/>
        <a:p>
          <a:endParaRPr lang="en-US" sz="2000"/>
        </a:p>
      </dgm:t>
    </dgm:pt>
    <dgm:pt modelId="{0B8C22E2-5524-8F40-A777-C101677B590A}" type="sibTrans" cxnId="{1DCF435D-17C4-BF4D-8AA1-EE768FD4831D}">
      <dgm:prSet/>
      <dgm:spPr/>
      <dgm:t>
        <a:bodyPr/>
        <a:lstStyle/>
        <a:p>
          <a:endParaRPr lang="en-US" sz="2000"/>
        </a:p>
      </dgm:t>
    </dgm:pt>
    <dgm:pt modelId="{BCA63BAF-1D9E-A54D-A1D7-96689C8A0B36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 dirty="0">
              <a:effectLst/>
              <a:latin typeface="var(--body-font-family)"/>
            </a:rPr>
            <a:t>Partnership Opportunities</a:t>
          </a:r>
          <a:endParaRPr lang="en-US" sz="2000" dirty="0"/>
        </a:p>
      </dgm:t>
    </dgm:pt>
    <dgm:pt modelId="{BE91FCB5-3837-B745-95F5-6C3FE67C342B}" type="parTrans" cxnId="{5FEDBDAA-8BA7-4442-A430-60B439FC743B}">
      <dgm:prSet/>
      <dgm:spPr/>
      <dgm:t>
        <a:bodyPr/>
        <a:lstStyle/>
        <a:p>
          <a:endParaRPr lang="en-US" sz="2000"/>
        </a:p>
      </dgm:t>
    </dgm:pt>
    <dgm:pt modelId="{CCB78EA3-10A1-4A4E-A6BC-B314DAFA01D0}" type="sibTrans" cxnId="{5FEDBDAA-8BA7-4442-A430-60B439FC743B}">
      <dgm:prSet/>
      <dgm:spPr/>
      <dgm:t>
        <a:bodyPr/>
        <a:lstStyle/>
        <a:p>
          <a:endParaRPr lang="en-US" sz="2000"/>
        </a:p>
      </dgm:t>
    </dgm:pt>
    <dgm:pt modelId="{4AEB1F6E-26F4-EA49-B6F6-A1A99620D72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 dirty="0">
              <a:effectLst/>
              <a:latin typeface="var(--body-font-family)"/>
            </a:rPr>
            <a:t>Collaborate with food brands, health organizations, and wellness experts for integrated solutions</a:t>
          </a:r>
          <a:endParaRPr lang="en-US" sz="1600" dirty="0"/>
        </a:p>
      </dgm:t>
    </dgm:pt>
    <dgm:pt modelId="{7739A86E-3103-7445-9529-0702CFFE7A44}" type="parTrans" cxnId="{9A02E3D8-3AA7-2447-BA72-5916CD190E03}">
      <dgm:prSet/>
      <dgm:spPr/>
      <dgm:t>
        <a:bodyPr/>
        <a:lstStyle/>
        <a:p>
          <a:endParaRPr lang="en-US" sz="2000"/>
        </a:p>
      </dgm:t>
    </dgm:pt>
    <dgm:pt modelId="{4C9AEC46-5489-1D43-9672-2CB78D0FDF41}" type="sibTrans" cxnId="{9A02E3D8-3AA7-2447-BA72-5916CD190E03}">
      <dgm:prSet/>
      <dgm:spPr/>
      <dgm:t>
        <a:bodyPr/>
        <a:lstStyle/>
        <a:p>
          <a:endParaRPr lang="en-US" sz="2000"/>
        </a:p>
      </dgm:t>
    </dgm:pt>
    <dgm:pt modelId="{88AB9BA6-0EF3-3E4C-9D7E-DEFE83C39950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1" i="0" u="none" dirty="0"/>
            <a:t>Continuous Improvement</a:t>
          </a:r>
          <a:endParaRPr lang="en-US" sz="1600" dirty="0"/>
        </a:p>
      </dgm:t>
    </dgm:pt>
    <dgm:pt modelId="{30DD59D0-6392-2C4A-9685-9BE40E8281E7}" type="parTrans" cxnId="{491A78C4-680F-1941-851D-B72C36000F92}">
      <dgm:prSet/>
      <dgm:spPr/>
      <dgm:t>
        <a:bodyPr/>
        <a:lstStyle/>
        <a:p>
          <a:endParaRPr lang="en-US" sz="1400"/>
        </a:p>
      </dgm:t>
    </dgm:pt>
    <dgm:pt modelId="{30F27C87-9D92-9145-B201-C05DAF6B330B}" type="sibTrans" cxnId="{491A78C4-680F-1941-851D-B72C36000F92}">
      <dgm:prSet/>
      <dgm:spPr/>
      <dgm:t>
        <a:bodyPr/>
        <a:lstStyle/>
        <a:p>
          <a:endParaRPr lang="en-US" sz="1400"/>
        </a:p>
      </dgm:t>
    </dgm:pt>
    <dgm:pt modelId="{E68491D7-1906-9F43-BE90-34DA082896F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dirty="0"/>
            <a:t>Machine learning algorithms ensure ongoing enhancement, refinement and expansion to other cuisines.</a:t>
          </a:r>
          <a:endParaRPr lang="en-US" sz="1600" dirty="0"/>
        </a:p>
      </dgm:t>
    </dgm:pt>
    <dgm:pt modelId="{60302270-5832-564B-9598-6D570F5AD465}" type="parTrans" cxnId="{B9C301D5-0CAA-F74E-85B7-089D900DA06B}">
      <dgm:prSet/>
      <dgm:spPr/>
      <dgm:t>
        <a:bodyPr/>
        <a:lstStyle/>
        <a:p>
          <a:endParaRPr lang="en-US" sz="1400"/>
        </a:p>
      </dgm:t>
    </dgm:pt>
    <dgm:pt modelId="{E4E2B808-F2AA-F64D-B42A-FE3215931B49}" type="sibTrans" cxnId="{B9C301D5-0CAA-F74E-85B7-089D900DA06B}">
      <dgm:prSet/>
      <dgm:spPr/>
      <dgm:t>
        <a:bodyPr/>
        <a:lstStyle/>
        <a:p>
          <a:endParaRPr lang="en-US" sz="1400"/>
        </a:p>
      </dgm:t>
    </dgm:pt>
    <dgm:pt modelId="{5D2683D0-E42E-4B58-BD7F-96EBDC61315B}" type="pres">
      <dgm:prSet presAssocID="{4B3DE1F9-2163-4F44-B611-EEB723CC4D1B}" presName="root" presStyleCnt="0">
        <dgm:presLayoutVars>
          <dgm:dir/>
          <dgm:resizeHandles val="exact"/>
        </dgm:presLayoutVars>
      </dgm:prSet>
      <dgm:spPr/>
    </dgm:pt>
    <dgm:pt modelId="{3584F509-C2B5-4609-AFDF-41EF39B0120D}" type="pres">
      <dgm:prSet presAssocID="{8E956171-97AD-C642-B329-F0754BA081BF}" presName="compNode" presStyleCnt="0"/>
      <dgm:spPr/>
    </dgm:pt>
    <dgm:pt modelId="{E810DEF6-3C54-4CE8-A47C-B49D736F9035}" type="pres">
      <dgm:prSet presAssocID="{8E956171-97AD-C642-B329-F0754BA081B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018D943A-420C-4373-81A4-669A508C8D73}" type="pres">
      <dgm:prSet presAssocID="{8E956171-97AD-C642-B329-F0754BA081BF}" presName="iconSpace" presStyleCnt="0"/>
      <dgm:spPr/>
    </dgm:pt>
    <dgm:pt modelId="{0C3CDBCF-2D72-4777-920C-8916F99A018C}" type="pres">
      <dgm:prSet presAssocID="{8E956171-97AD-C642-B329-F0754BA081BF}" presName="parTx" presStyleLbl="revTx" presStyleIdx="0" presStyleCnt="12">
        <dgm:presLayoutVars>
          <dgm:chMax val="0"/>
          <dgm:chPref val="0"/>
        </dgm:presLayoutVars>
      </dgm:prSet>
      <dgm:spPr/>
    </dgm:pt>
    <dgm:pt modelId="{82CDDA1F-BD3E-40D9-BBED-254133E26045}" type="pres">
      <dgm:prSet presAssocID="{8E956171-97AD-C642-B329-F0754BA081BF}" presName="txSpace" presStyleCnt="0"/>
      <dgm:spPr/>
    </dgm:pt>
    <dgm:pt modelId="{4613396A-E716-4124-847C-4B6AD0000854}" type="pres">
      <dgm:prSet presAssocID="{8E956171-97AD-C642-B329-F0754BA081BF}" presName="desTx" presStyleLbl="revTx" presStyleIdx="1" presStyleCnt="12">
        <dgm:presLayoutVars/>
      </dgm:prSet>
      <dgm:spPr/>
    </dgm:pt>
    <dgm:pt modelId="{AB5028A8-DD2C-4ADF-B9DD-E351CC00F679}" type="pres">
      <dgm:prSet presAssocID="{727BEAFC-F36F-2F4A-AB24-45F542917FA8}" presName="sibTrans" presStyleCnt="0"/>
      <dgm:spPr/>
    </dgm:pt>
    <dgm:pt modelId="{7036C14D-9CC2-4A95-AA5C-676F720390AF}" type="pres">
      <dgm:prSet presAssocID="{5644F5FB-BD51-C545-A0EE-1D00C406FEA7}" presName="compNode" presStyleCnt="0"/>
      <dgm:spPr/>
    </dgm:pt>
    <dgm:pt modelId="{FE7EB7E3-CE85-4AED-BB61-D79283C3BFF9}" type="pres">
      <dgm:prSet presAssocID="{5644F5FB-BD51-C545-A0EE-1D00C406FEA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885C900F-BFDD-4E57-B109-0DEF60FD3C73}" type="pres">
      <dgm:prSet presAssocID="{5644F5FB-BD51-C545-A0EE-1D00C406FEA7}" presName="iconSpace" presStyleCnt="0"/>
      <dgm:spPr/>
    </dgm:pt>
    <dgm:pt modelId="{7792B3B4-05E8-4811-8ABD-B35EC4DD4371}" type="pres">
      <dgm:prSet presAssocID="{5644F5FB-BD51-C545-A0EE-1D00C406FEA7}" presName="parTx" presStyleLbl="revTx" presStyleIdx="2" presStyleCnt="12">
        <dgm:presLayoutVars>
          <dgm:chMax val="0"/>
          <dgm:chPref val="0"/>
        </dgm:presLayoutVars>
      </dgm:prSet>
      <dgm:spPr/>
    </dgm:pt>
    <dgm:pt modelId="{3D087D4C-C018-4931-80B4-42CA371B240D}" type="pres">
      <dgm:prSet presAssocID="{5644F5FB-BD51-C545-A0EE-1D00C406FEA7}" presName="txSpace" presStyleCnt="0"/>
      <dgm:spPr/>
    </dgm:pt>
    <dgm:pt modelId="{A68C8650-0DC5-4D42-A002-534347F73291}" type="pres">
      <dgm:prSet presAssocID="{5644F5FB-BD51-C545-A0EE-1D00C406FEA7}" presName="desTx" presStyleLbl="revTx" presStyleIdx="3" presStyleCnt="12">
        <dgm:presLayoutVars/>
      </dgm:prSet>
      <dgm:spPr/>
    </dgm:pt>
    <dgm:pt modelId="{9F705604-2F0E-4C75-9DB9-C556DD3736F3}" type="pres">
      <dgm:prSet presAssocID="{2FB9FD74-9A95-FF41-BCF1-396965AED7F4}" presName="sibTrans" presStyleCnt="0"/>
      <dgm:spPr/>
    </dgm:pt>
    <dgm:pt modelId="{35849333-E603-4816-9904-01DB624E698F}" type="pres">
      <dgm:prSet presAssocID="{B8D07CFB-BAD2-4E47-A241-44ACA69818D8}" presName="compNode" presStyleCnt="0"/>
      <dgm:spPr/>
    </dgm:pt>
    <dgm:pt modelId="{11D0488E-71E8-4B9D-AF20-2D660D517197}" type="pres">
      <dgm:prSet presAssocID="{B8D07CFB-BAD2-4E47-A241-44ACA69818D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ECA45D3-793B-47CE-AC2E-512C85C36CB2}" type="pres">
      <dgm:prSet presAssocID="{B8D07CFB-BAD2-4E47-A241-44ACA69818D8}" presName="iconSpace" presStyleCnt="0"/>
      <dgm:spPr/>
    </dgm:pt>
    <dgm:pt modelId="{FB2AF970-7B96-458F-98E4-87B259A81D30}" type="pres">
      <dgm:prSet presAssocID="{B8D07CFB-BAD2-4E47-A241-44ACA69818D8}" presName="parTx" presStyleLbl="revTx" presStyleIdx="4" presStyleCnt="12">
        <dgm:presLayoutVars>
          <dgm:chMax val="0"/>
          <dgm:chPref val="0"/>
        </dgm:presLayoutVars>
      </dgm:prSet>
      <dgm:spPr/>
    </dgm:pt>
    <dgm:pt modelId="{BEDCFE29-9986-41E6-A47C-B85F8A38E78B}" type="pres">
      <dgm:prSet presAssocID="{B8D07CFB-BAD2-4E47-A241-44ACA69818D8}" presName="txSpace" presStyleCnt="0"/>
      <dgm:spPr/>
    </dgm:pt>
    <dgm:pt modelId="{1281E547-557E-4CE1-92C9-D849C7498B79}" type="pres">
      <dgm:prSet presAssocID="{B8D07CFB-BAD2-4E47-A241-44ACA69818D8}" presName="desTx" presStyleLbl="revTx" presStyleIdx="5" presStyleCnt="12">
        <dgm:presLayoutVars/>
      </dgm:prSet>
      <dgm:spPr/>
    </dgm:pt>
    <dgm:pt modelId="{629876A3-20AF-4057-B529-B245ECDF8710}" type="pres">
      <dgm:prSet presAssocID="{98EA4BD7-C177-174B-8364-38FC090E8489}" presName="sibTrans" presStyleCnt="0"/>
      <dgm:spPr/>
    </dgm:pt>
    <dgm:pt modelId="{BFAEA291-D142-49AB-858E-0CD068068649}" type="pres">
      <dgm:prSet presAssocID="{A8B940C9-326C-A844-A790-E39CD4E3FEB8}" presName="compNode" presStyleCnt="0"/>
      <dgm:spPr/>
    </dgm:pt>
    <dgm:pt modelId="{DD72901C-3821-4E8D-A343-D89099CF24B1}" type="pres">
      <dgm:prSet presAssocID="{A8B940C9-326C-A844-A790-E39CD4E3FE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2773F92B-ADB2-44C4-8DC6-BA309D39A486}" type="pres">
      <dgm:prSet presAssocID="{A8B940C9-326C-A844-A790-E39CD4E3FEB8}" presName="iconSpace" presStyleCnt="0"/>
      <dgm:spPr/>
    </dgm:pt>
    <dgm:pt modelId="{A11DB73E-F7EE-4229-B82B-314FF67A46A3}" type="pres">
      <dgm:prSet presAssocID="{A8B940C9-326C-A844-A790-E39CD4E3FEB8}" presName="parTx" presStyleLbl="revTx" presStyleIdx="6" presStyleCnt="12">
        <dgm:presLayoutVars>
          <dgm:chMax val="0"/>
          <dgm:chPref val="0"/>
        </dgm:presLayoutVars>
      </dgm:prSet>
      <dgm:spPr/>
    </dgm:pt>
    <dgm:pt modelId="{9DBB5043-23CB-4974-BD14-AE3DD91412EA}" type="pres">
      <dgm:prSet presAssocID="{A8B940C9-326C-A844-A790-E39CD4E3FEB8}" presName="txSpace" presStyleCnt="0"/>
      <dgm:spPr/>
    </dgm:pt>
    <dgm:pt modelId="{DE1470DF-D208-49BF-BCF3-32FB395C03DA}" type="pres">
      <dgm:prSet presAssocID="{A8B940C9-326C-A844-A790-E39CD4E3FEB8}" presName="desTx" presStyleLbl="revTx" presStyleIdx="7" presStyleCnt="12">
        <dgm:presLayoutVars/>
      </dgm:prSet>
      <dgm:spPr/>
    </dgm:pt>
    <dgm:pt modelId="{1F148531-527C-4FCB-AEE2-DC935F9904BD}" type="pres">
      <dgm:prSet presAssocID="{DB04FA1C-850D-3D44-A124-42015AC40884}" presName="sibTrans" presStyleCnt="0"/>
      <dgm:spPr/>
    </dgm:pt>
    <dgm:pt modelId="{A5AC2835-6DF1-4BB6-961B-1F7DFCADA2BC}" type="pres">
      <dgm:prSet presAssocID="{BCA63BAF-1D9E-A54D-A1D7-96689C8A0B36}" presName="compNode" presStyleCnt="0"/>
      <dgm:spPr/>
    </dgm:pt>
    <dgm:pt modelId="{7F23A54C-F75F-4500-B656-4611AAC86BD8}" type="pres">
      <dgm:prSet presAssocID="{BCA63BAF-1D9E-A54D-A1D7-96689C8A0B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DB4D8D3-C354-45E1-99B7-F7F4CE7DBAE7}" type="pres">
      <dgm:prSet presAssocID="{BCA63BAF-1D9E-A54D-A1D7-96689C8A0B36}" presName="iconSpace" presStyleCnt="0"/>
      <dgm:spPr/>
    </dgm:pt>
    <dgm:pt modelId="{2DB90686-BC08-485D-9D9F-910C2F16FCF2}" type="pres">
      <dgm:prSet presAssocID="{BCA63BAF-1D9E-A54D-A1D7-96689C8A0B36}" presName="parTx" presStyleLbl="revTx" presStyleIdx="8" presStyleCnt="12">
        <dgm:presLayoutVars>
          <dgm:chMax val="0"/>
          <dgm:chPref val="0"/>
        </dgm:presLayoutVars>
      </dgm:prSet>
      <dgm:spPr/>
    </dgm:pt>
    <dgm:pt modelId="{EA015AD2-3F4B-4003-A6E5-BA5D1CAE393F}" type="pres">
      <dgm:prSet presAssocID="{BCA63BAF-1D9E-A54D-A1D7-96689C8A0B36}" presName="txSpace" presStyleCnt="0"/>
      <dgm:spPr/>
    </dgm:pt>
    <dgm:pt modelId="{920EF672-27A7-4992-B601-B29632C2C3AB}" type="pres">
      <dgm:prSet presAssocID="{BCA63BAF-1D9E-A54D-A1D7-96689C8A0B36}" presName="desTx" presStyleLbl="revTx" presStyleIdx="9" presStyleCnt="12">
        <dgm:presLayoutVars/>
      </dgm:prSet>
      <dgm:spPr/>
    </dgm:pt>
    <dgm:pt modelId="{E107D850-42EB-6149-92DB-841DBF976328}" type="pres">
      <dgm:prSet presAssocID="{CCB78EA3-10A1-4A4E-A6BC-B314DAFA01D0}" presName="sibTrans" presStyleCnt="0"/>
      <dgm:spPr/>
    </dgm:pt>
    <dgm:pt modelId="{7E800D82-5F4D-2042-8891-D7E6141C86F9}" type="pres">
      <dgm:prSet presAssocID="{88AB9BA6-0EF3-3E4C-9D7E-DEFE83C39950}" presName="compNode" presStyleCnt="0"/>
      <dgm:spPr/>
    </dgm:pt>
    <dgm:pt modelId="{B0DB3B77-F014-8E44-B30C-4160F2D12763}" type="pres">
      <dgm:prSet presAssocID="{88AB9BA6-0EF3-3E4C-9D7E-DEFE83C3995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C1984CF1-3F87-974F-B230-96675438B7D5}" type="pres">
      <dgm:prSet presAssocID="{88AB9BA6-0EF3-3E4C-9D7E-DEFE83C39950}" presName="iconSpace" presStyleCnt="0"/>
      <dgm:spPr/>
    </dgm:pt>
    <dgm:pt modelId="{3487C49F-8249-184D-AA83-73A87BF96DFC}" type="pres">
      <dgm:prSet presAssocID="{88AB9BA6-0EF3-3E4C-9D7E-DEFE83C39950}" presName="parTx" presStyleLbl="revTx" presStyleIdx="10" presStyleCnt="12">
        <dgm:presLayoutVars>
          <dgm:chMax val="0"/>
          <dgm:chPref val="0"/>
        </dgm:presLayoutVars>
      </dgm:prSet>
      <dgm:spPr/>
    </dgm:pt>
    <dgm:pt modelId="{36ADC80D-CEB6-654A-A274-1F0C7D34BECC}" type="pres">
      <dgm:prSet presAssocID="{88AB9BA6-0EF3-3E4C-9D7E-DEFE83C39950}" presName="txSpace" presStyleCnt="0"/>
      <dgm:spPr/>
    </dgm:pt>
    <dgm:pt modelId="{C9B474CE-0345-7747-A549-C2E58F0FF31D}" type="pres">
      <dgm:prSet presAssocID="{88AB9BA6-0EF3-3E4C-9D7E-DEFE83C39950}" presName="desTx" presStyleLbl="revTx" presStyleIdx="11" presStyleCnt="12">
        <dgm:presLayoutVars/>
      </dgm:prSet>
      <dgm:spPr/>
    </dgm:pt>
  </dgm:ptLst>
  <dgm:cxnLst>
    <dgm:cxn modelId="{15450E15-54A0-7F49-9150-B03C042C3E86}" srcId="{4B3DE1F9-2163-4F44-B611-EEB723CC4D1B}" destId="{8E956171-97AD-C642-B329-F0754BA081BF}" srcOrd="0" destOrd="0" parTransId="{90E7A7CD-3FD2-3946-84FC-0868A0B8CB88}" sibTransId="{727BEAFC-F36F-2F4A-AB24-45F542917FA8}"/>
    <dgm:cxn modelId="{4FE9601C-4698-1C4D-9F3D-58D42AFEEAE7}" type="presOf" srcId="{4B3DE1F9-2163-4F44-B611-EEB723CC4D1B}" destId="{5D2683D0-E42E-4B58-BD7F-96EBDC61315B}" srcOrd="0" destOrd="0" presId="urn:microsoft.com/office/officeart/2018/2/layout/IconLabelDescriptionList"/>
    <dgm:cxn modelId="{C841B728-7384-7C4D-B3FC-F3F6A5C89D2A}" type="presOf" srcId="{BCA63BAF-1D9E-A54D-A1D7-96689C8A0B36}" destId="{2DB90686-BC08-485D-9D9F-910C2F16FCF2}" srcOrd="0" destOrd="0" presId="urn:microsoft.com/office/officeart/2018/2/layout/IconLabelDescriptionList"/>
    <dgm:cxn modelId="{84A6C92C-7D85-4A42-8B8F-565366DAB84B}" srcId="{4B3DE1F9-2163-4F44-B611-EEB723CC4D1B}" destId="{B8D07CFB-BAD2-4E47-A241-44ACA69818D8}" srcOrd="2" destOrd="0" parTransId="{4615CCF9-DFD6-4844-833F-E33DD7D3953F}" sibTransId="{98EA4BD7-C177-174B-8364-38FC090E8489}"/>
    <dgm:cxn modelId="{3DA0C533-69FA-2E45-90AB-AFE52515982E}" srcId="{B8D07CFB-BAD2-4E47-A241-44ACA69818D8}" destId="{A7F94049-D3A7-1E43-B19D-EAB0425209C9}" srcOrd="0" destOrd="0" parTransId="{B1A4F1DF-2366-A84B-99FC-BA543334539A}" sibTransId="{60573932-71CE-5549-80DD-8D52BDB8A8EA}"/>
    <dgm:cxn modelId="{CB2CEC35-FF65-0E46-AF8D-0D9CCB0B631E}" type="presOf" srcId="{5644F5FB-BD51-C545-A0EE-1D00C406FEA7}" destId="{7792B3B4-05E8-4811-8ABD-B35EC4DD4371}" srcOrd="0" destOrd="0" presId="urn:microsoft.com/office/officeart/2018/2/layout/IconLabelDescriptionList"/>
    <dgm:cxn modelId="{88D1865A-5AF9-CF45-BC7B-065E21667C21}" srcId="{8E956171-97AD-C642-B329-F0754BA081BF}" destId="{A43D8533-53E8-4748-8CAD-2AC6DBA94013}" srcOrd="0" destOrd="0" parTransId="{CC97B86D-8209-1D41-AEC2-28A5E41CD9DD}" sibTransId="{C5313554-B74E-164E-8033-EE667C8591CA}"/>
    <dgm:cxn modelId="{45D6EF5A-C238-624F-A18D-E1149B7A51F5}" type="presOf" srcId="{88AB9BA6-0EF3-3E4C-9D7E-DEFE83C39950}" destId="{3487C49F-8249-184D-AA83-73A87BF96DFC}" srcOrd="0" destOrd="0" presId="urn:microsoft.com/office/officeart/2018/2/layout/IconLabelDescriptionList"/>
    <dgm:cxn modelId="{1782955B-D5CE-864A-95F8-3D56EEDB7926}" srcId="{5644F5FB-BD51-C545-A0EE-1D00C406FEA7}" destId="{D84D235E-65BE-A94B-90EE-D303AB12863A}" srcOrd="0" destOrd="0" parTransId="{D283244D-C441-624C-AAC8-347458B5DE55}" sibTransId="{FDB06397-FF75-1A41-82C1-52467E1233AF}"/>
    <dgm:cxn modelId="{1DCF435D-17C4-BF4D-8AA1-EE768FD4831D}" srcId="{A8B940C9-326C-A844-A790-E39CD4E3FEB8}" destId="{0752AD2C-5611-7A45-867F-D0AC0FE57C7D}" srcOrd="0" destOrd="0" parTransId="{A4173ABB-E82A-2649-A639-F833D733DC95}" sibTransId="{0B8C22E2-5524-8F40-A777-C101677B590A}"/>
    <dgm:cxn modelId="{FE13527C-79F0-7F4C-8E89-3D341FBD71FB}" type="presOf" srcId="{E68491D7-1906-9F43-BE90-34DA082896FF}" destId="{C9B474CE-0345-7747-A549-C2E58F0FF31D}" srcOrd="0" destOrd="0" presId="urn:microsoft.com/office/officeart/2018/2/layout/IconLabelDescriptionList"/>
    <dgm:cxn modelId="{8E0B2281-4F1C-C544-B7BB-28AA7967A0BB}" type="presOf" srcId="{0752AD2C-5611-7A45-867F-D0AC0FE57C7D}" destId="{DE1470DF-D208-49BF-BCF3-32FB395C03DA}" srcOrd="0" destOrd="0" presId="urn:microsoft.com/office/officeart/2018/2/layout/IconLabelDescriptionList"/>
    <dgm:cxn modelId="{A46E0D83-340F-8342-AAA0-2682ADF718CE}" type="presOf" srcId="{A7F94049-D3A7-1E43-B19D-EAB0425209C9}" destId="{1281E547-557E-4CE1-92C9-D849C7498B79}" srcOrd="0" destOrd="0" presId="urn:microsoft.com/office/officeart/2018/2/layout/IconLabelDescriptionList"/>
    <dgm:cxn modelId="{1F39A789-45E3-7E4D-ACC2-574CDEA5149A}" type="presOf" srcId="{A8B940C9-326C-A844-A790-E39CD4E3FEB8}" destId="{A11DB73E-F7EE-4229-B82B-314FF67A46A3}" srcOrd="0" destOrd="0" presId="urn:microsoft.com/office/officeart/2018/2/layout/IconLabelDescriptionList"/>
    <dgm:cxn modelId="{F1AEA08A-55D7-3E45-B2A4-F61A6A04DE1C}" type="presOf" srcId="{B8D07CFB-BAD2-4E47-A241-44ACA69818D8}" destId="{FB2AF970-7B96-458F-98E4-87B259A81D30}" srcOrd="0" destOrd="0" presId="urn:microsoft.com/office/officeart/2018/2/layout/IconLabelDescriptionList"/>
    <dgm:cxn modelId="{43DC1192-37A8-D540-8D0C-01959F0E1D06}" type="presOf" srcId="{8E956171-97AD-C642-B329-F0754BA081BF}" destId="{0C3CDBCF-2D72-4777-920C-8916F99A018C}" srcOrd="0" destOrd="0" presId="urn:microsoft.com/office/officeart/2018/2/layout/IconLabelDescriptionList"/>
    <dgm:cxn modelId="{E3F68B93-4091-2E46-A0D6-BCCF95CB261A}" type="presOf" srcId="{A43D8533-53E8-4748-8CAD-2AC6DBA94013}" destId="{4613396A-E716-4124-847C-4B6AD0000854}" srcOrd="0" destOrd="0" presId="urn:microsoft.com/office/officeart/2018/2/layout/IconLabelDescriptionList"/>
    <dgm:cxn modelId="{6C7C5296-729A-AE41-8A02-16A6A92DD3CB}" srcId="{4B3DE1F9-2163-4F44-B611-EEB723CC4D1B}" destId="{A8B940C9-326C-A844-A790-E39CD4E3FEB8}" srcOrd="3" destOrd="0" parTransId="{A256E72E-E9A5-284B-85AD-A6F5DDE2D9D5}" sibTransId="{DB04FA1C-850D-3D44-A124-42015AC40884}"/>
    <dgm:cxn modelId="{0E4B60AA-16DF-724A-9250-E40CB94E86B0}" type="presOf" srcId="{D84D235E-65BE-A94B-90EE-D303AB12863A}" destId="{A68C8650-0DC5-4D42-A002-534347F73291}" srcOrd="0" destOrd="0" presId="urn:microsoft.com/office/officeart/2018/2/layout/IconLabelDescriptionList"/>
    <dgm:cxn modelId="{5FEDBDAA-8BA7-4442-A430-60B439FC743B}" srcId="{4B3DE1F9-2163-4F44-B611-EEB723CC4D1B}" destId="{BCA63BAF-1D9E-A54D-A1D7-96689C8A0B36}" srcOrd="4" destOrd="0" parTransId="{BE91FCB5-3837-B745-95F5-6C3FE67C342B}" sibTransId="{CCB78EA3-10A1-4A4E-A6BC-B314DAFA01D0}"/>
    <dgm:cxn modelId="{491A78C4-680F-1941-851D-B72C36000F92}" srcId="{4B3DE1F9-2163-4F44-B611-EEB723CC4D1B}" destId="{88AB9BA6-0EF3-3E4C-9D7E-DEFE83C39950}" srcOrd="5" destOrd="0" parTransId="{30DD59D0-6392-2C4A-9685-9BE40E8281E7}" sibTransId="{30F27C87-9D92-9145-B201-C05DAF6B330B}"/>
    <dgm:cxn modelId="{B9C301D5-0CAA-F74E-85B7-089D900DA06B}" srcId="{88AB9BA6-0EF3-3E4C-9D7E-DEFE83C39950}" destId="{E68491D7-1906-9F43-BE90-34DA082896FF}" srcOrd="0" destOrd="0" parTransId="{60302270-5832-564B-9598-6D570F5AD465}" sibTransId="{E4E2B808-F2AA-F64D-B42A-FE3215931B49}"/>
    <dgm:cxn modelId="{9A02E3D8-3AA7-2447-BA72-5916CD190E03}" srcId="{BCA63BAF-1D9E-A54D-A1D7-96689C8A0B36}" destId="{4AEB1F6E-26F4-EA49-B6F6-A1A99620D721}" srcOrd="0" destOrd="0" parTransId="{7739A86E-3103-7445-9529-0702CFFE7A44}" sibTransId="{4C9AEC46-5489-1D43-9672-2CB78D0FDF41}"/>
    <dgm:cxn modelId="{AB9331F2-6C0F-5C4A-B6D3-9A530AF827F6}" type="presOf" srcId="{4AEB1F6E-26F4-EA49-B6F6-A1A99620D721}" destId="{920EF672-27A7-4992-B601-B29632C2C3AB}" srcOrd="0" destOrd="0" presId="urn:microsoft.com/office/officeart/2018/2/layout/IconLabelDescriptionList"/>
    <dgm:cxn modelId="{891145FA-5FAB-514F-A969-FAA7FFF83866}" srcId="{4B3DE1F9-2163-4F44-B611-EEB723CC4D1B}" destId="{5644F5FB-BD51-C545-A0EE-1D00C406FEA7}" srcOrd="1" destOrd="0" parTransId="{38729F98-F8D2-CB42-AD4C-72D9F65AEE80}" sibTransId="{2FB9FD74-9A95-FF41-BCF1-396965AED7F4}"/>
    <dgm:cxn modelId="{BC7F2282-498F-D449-91D9-EA804EB58682}" type="presParOf" srcId="{5D2683D0-E42E-4B58-BD7F-96EBDC61315B}" destId="{3584F509-C2B5-4609-AFDF-41EF39B0120D}" srcOrd="0" destOrd="0" presId="urn:microsoft.com/office/officeart/2018/2/layout/IconLabelDescriptionList"/>
    <dgm:cxn modelId="{7F588A18-193E-AE48-831D-4DAE22A79BB5}" type="presParOf" srcId="{3584F509-C2B5-4609-AFDF-41EF39B0120D}" destId="{E810DEF6-3C54-4CE8-A47C-B49D736F9035}" srcOrd="0" destOrd="0" presId="urn:microsoft.com/office/officeart/2018/2/layout/IconLabelDescriptionList"/>
    <dgm:cxn modelId="{C98C5F3B-C481-9344-B7C8-CD3C1A790701}" type="presParOf" srcId="{3584F509-C2B5-4609-AFDF-41EF39B0120D}" destId="{018D943A-420C-4373-81A4-669A508C8D73}" srcOrd="1" destOrd="0" presId="urn:microsoft.com/office/officeart/2018/2/layout/IconLabelDescriptionList"/>
    <dgm:cxn modelId="{D58B6120-717D-DE4F-A0EA-A81CF3AD5252}" type="presParOf" srcId="{3584F509-C2B5-4609-AFDF-41EF39B0120D}" destId="{0C3CDBCF-2D72-4777-920C-8916F99A018C}" srcOrd="2" destOrd="0" presId="urn:microsoft.com/office/officeart/2018/2/layout/IconLabelDescriptionList"/>
    <dgm:cxn modelId="{AF82BDA1-2780-DB4E-BDDE-DCE98852EF36}" type="presParOf" srcId="{3584F509-C2B5-4609-AFDF-41EF39B0120D}" destId="{82CDDA1F-BD3E-40D9-BBED-254133E26045}" srcOrd="3" destOrd="0" presId="urn:microsoft.com/office/officeart/2018/2/layout/IconLabelDescriptionList"/>
    <dgm:cxn modelId="{7AA8BD1C-E945-0B4E-8005-E400686CA24D}" type="presParOf" srcId="{3584F509-C2B5-4609-AFDF-41EF39B0120D}" destId="{4613396A-E716-4124-847C-4B6AD0000854}" srcOrd="4" destOrd="0" presId="urn:microsoft.com/office/officeart/2018/2/layout/IconLabelDescriptionList"/>
    <dgm:cxn modelId="{C08BBBFA-C05F-C541-81DF-F21D9E291121}" type="presParOf" srcId="{5D2683D0-E42E-4B58-BD7F-96EBDC61315B}" destId="{AB5028A8-DD2C-4ADF-B9DD-E351CC00F679}" srcOrd="1" destOrd="0" presId="urn:microsoft.com/office/officeart/2018/2/layout/IconLabelDescriptionList"/>
    <dgm:cxn modelId="{0355AE91-BC51-0C4B-8427-766A71AE9AF0}" type="presParOf" srcId="{5D2683D0-E42E-4B58-BD7F-96EBDC61315B}" destId="{7036C14D-9CC2-4A95-AA5C-676F720390AF}" srcOrd="2" destOrd="0" presId="urn:microsoft.com/office/officeart/2018/2/layout/IconLabelDescriptionList"/>
    <dgm:cxn modelId="{DB7E1BF6-B68F-C74A-88DA-FD583D1AC194}" type="presParOf" srcId="{7036C14D-9CC2-4A95-AA5C-676F720390AF}" destId="{FE7EB7E3-CE85-4AED-BB61-D79283C3BFF9}" srcOrd="0" destOrd="0" presId="urn:microsoft.com/office/officeart/2018/2/layout/IconLabelDescriptionList"/>
    <dgm:cxn modelId="{C25EFB40-01EE-304C-AB64-713FC2D5C023}" type="presParOf" srcId="{7036C14D-9CC2-4A95-AA5C-676F720390AF}" destId="{885C900F-BFDD-4E57-B109-0DEF60FD3C73}" srcOrd="1" destOrd="0" presId="urn:microsoft.com/office/officeart/2018/2/layout/IconLabelDescriptionList"/>
    <dgm:cxn modelId="{574E7891-B4D9-8647-A673-D89067BA8CC8}" type="presParOf" srcId="{7036C14D-9CC2-4A95-AA5C-676F720390AF}" destId="{7792B3B4-05E8-4811-8ABD-B35EC4DD4371}" srcOrd="2" destOrd="0" presId="urn:microsoft.com/office/officeart/2018/2/layout/IconLabelDescriptionList"/>
    <dgm:cxn modelId="{AE17B509-B796-984D-B3FF-EFCAA05D7578}" type="presParOf" srcId="{7036C14D-9CC2-4A95-AA5C-676F720390AF}" destId="{3D087D4C-C018-4931-80B4-42CA371B240D}" srcOrd="3" destOrd="0" presId="urn:microsoft.com/office/officeart/2018/2/layout/IconLabelDescriptionList"/>
    <dgm:cxn modelId="{0BC2D36F-BFEB-404C-AE24-68E52F9425A2}" type="presParOf" srcId="{7036C14D-9CC2-4A95-AA5C-676F720390AF}" destId="{A68C8650-0DC5-4D42-A002-534347F73291}" srcOrd="4" destOrd="0" presId="urn:microsoft.com/office/officeart/2018/2/layout/IconLabelDescriptionList"/>
    <dgm:cxn modelId="{CEC9B097-DA90-2F44-8D35-2A922B7498B4}" type="presParOf" srcId="{5D2683D0-E42E-4B58-BD7F-96EBDC61315B}" destId="{9F705604-2F0E-4C75-9DB9-C556DD3736F3}" srcOrd="3" destOrd="0" presId="urn:microsoft.com/office/officeart/2018/2/layout/IconLabelDescriptionList"/>
    <dgm:cxn modelId="{097D0412-8DA8-A14E-9FBA-8447AC295688}" type="presParOf" srcId="{5D2683D0-E42E-4B58-BD7F-96EBDC61315B}" destId="{35849333-E603-4816-9904-01DB624E698F}" srcOrd="4" destOrd="0" presId="urn:microsoft.com/office/officeart/2018/2/layout/IconLabelDescriptionList"/>
    <dgm:cxn modelId="{9186CDBE-01A3-644A-B7B1-53C8A36FDBCE}" type="presParOf" srcId="{35849333-E603-4816-9904-01DB624E698F}" destId="{11D0488E-71E8-4B9D-AF20-2D660D517197}" srcOrd="0" destOrd="0" presId="urn:microsoft.com/office/officeart/2018/2/layout/IconLabelDescriptionList"/>
    <dgm:cxn modelId="{CFEBD2D9-CE5B-854B-8C27-EBDCBACA4B9C}" type="presParOf" srcId="{35849333-E603-4816-9904-01DB624E698F}" destId="{EECA45D3-793B-47CE-AC2E-512C85C36CB2}" srcOrd="1" destOrd="0" presId="urn:microsoft.com/office/officeart/2018/2/layout/IconLabelDescriptionList"/>
    <dgm:cxn modelId="{8E8AE1F7-0E9A-8943-B5E0-76A0AEBC7606}" type="presParOf" srcId="{35849333-E603-4816-9904-01DB624E698F}" destId="{FB2AF970-7B96-458F-98E4-87B259A81D30}" srcOrd="2" destOrd="0" presId="urn:microsoft.com/office/officeart/2018/2/layout/IconLabelDescriptionList"/>
    <dgm:cxn modelId="{096A8317-448D-AD42-80BD-B7553C1B8E01}" type="presParOf" srcId="{35849333-E603-4816-9904-01DB624E698F}" destId="{BEDCFE29-9986-41E6-A47C-B85F8A38E78B}" srcOrd="3" destOrd="0" presId="urn:microsoft.com/office/officeart/2018/2/layout/IconLabelDescriptionList"/>
    <dgm:cxn modelId="{95DEC00A-EC9C-2A4A-A39F-D1923F50C002}" type="presParOf" srcId="{35849333-E603-4816-9904-01DB624E698F}" destId="{1281E547-557E-4CE1-92C9-D849C7498B79}" srcOrd="4" destOrd="0" presId="urn:microsoft.com/office/officeart/2018/2/layout/IconLabelDescriptionList"/>
    <dgm:cxn modelId="{00056DBD-9FCC-9B44-B831-8BC62231856C}" type="presParOf" srcId="{5D2683D0-E42E-4B58-BD7F-96EBDC61315B}" destId="{629876A3-20AF-4057-B529-B245ECDF8710}" srcOrd="5" destOrd="0" presId="urn:microsoft.com/office/officeart/2018/2/layout/IconLabelDescriptionList"/>
    <dgm:cxn modelId="{9AA2321C-273A-5C4C-9726-84448C02A263}" type="presParOf" srcId="{5D2683D0-E42E-4B58-BD7F-96EBDC61315B}" destId="{BFAEA291-D142-49AB-858E-0CD068068649}" srcOrd="6" destOrd="0" presId="urn:microsoft.com/office/officeart/2018/2/layout/IconLabelDescriptionList"/>
    <dgm:cxn modelId="{34529175-79AD-F244-9E60-47136AD15BA4}" type="presParOf" srcId="{BFAEA291-D142-49AB-858E-0CD068068649}" destId="{DD72901C-3821-4E8D-A343-D89099CF24B1}" srcOrd="0" destOrd="0" presId="urn:microsoft.com/office/officeart/2018/2/layout/IconLabelDescriptionList"/>
    <dgm:cxn modelId="{76A19A7E-2C16-0A4F-907F-9B2CAF7EAF85}" type="presParOf" srcId="{BFAEA291-D142-49AB-858E-0CD068068649}" destId="{2773F92B-ADB2-44C4-8DC6-BA309D39A486}" srcOrd="1" destOrd="0" presId="urn:microsoft.com/office/officeart/2018/2/layout/IconLabelDescriptionList"/>
    <dgm:cxn modelId="{3B33D6F8-0DFA-D143-9315-769CEDD67533}" type="presParOf" srcId="{BFAEA291-D142-49AB-858E-0CD068068649}" destId="{A11DB73E-F7EE-4229-B82B-314FF67A46A3}" srcOrd="2" destOrd="0" presId="urn:microsoft.com/office/officeart/2018/2/layout/IconLabelDescriptionList"/>
    <dgm:cxn modelId="{F2EE9603-263B-3747-B8BA-F3C72AF452B5}" type="presParOf" srcId="{BFAEA291-D142-49AB-858E-0CD068068649}" destId="{9DBB5043-23CB-4974-BD14-AE3DD91412EA}" srcOrd="3" destOrd="0" presId="urn:microsoft.com/office/officeart/2018/2/layout/IconLabelDescriptionList"/>
    <dgm:cxn modelId="{3FC9E0BD-22D0-D642-BC6D-839A9FED988F}" type="presParOf" srcId="{BFAEA291-D142-49AB-858E-0CD068068649}" destId="{DE1470DF-D208-49BF-BCF3-32FB395C03DA}" srcOrd="4" destOrd="0" presId="urn:microsoft.com/office/officeart/2018/2/layout/IconLabelDescriptionList"/>
    <dgm:cxn modelId="{E84DF4EF-CE35-3B4F-A12C-416B23D47E7B}" type="presParOf" srcId="{5D2683D0-E42E-4B58-BD7F-96EBDC61315B}" destId="{1F148531-527C-4FCB-AEE2-DC935F9904BD}" srcOrd="7" destOrd="0" presId="urn:microsoft.com/office/officeart/2018/2/layout/IconLabelDescriptionList"/>
    <dgm:cxn modelId="{1384DA2C-8506-7445-9ED1-A2FD33508EF7}" type="presParOf" srcId="{5D2683D0-E42E-4B58-BD7F-96EBDC61315B}" destId="{A5AC2835-6DF1-4BB6-961B-1F7DFCADA2BC}" srcOrd="8" destOrd="0" presId="urn:microsoft.com/office/officeart/2018/2/layout/IconLabelDescriptionList"/>
    <dgm:cxn modelId="{0F1F2149-F929-3840-B8BF-E021817BDB2C}" type="presParOf" srcId="{A5AC2835-6DF1-4BB6-961B-1F7DFCADA2BC}" destId="{7F23A54C-F75F-4500-B656-4611AAC86BD8}" srcOrd="0" destOrd="0" presId="urn:microsoft.com/office/officeart/2018/2/layout/IconLabelDescriptionList"/>
    <dgm:cxn modelId="{2526C062-87E7-D941-8AA8-5036EF66D86F}" type="presParOf" srcId="{A5AC2835-6DF1-4BB6-961B-1F7DFCADA2BC}" destId="{1DB4D8D3-C354-45E1-99B7-F7F4CE7DBAE7}" srcOrd="1" destOrd="0" presId="urn:microsoft.com/office/officeart/2018/2/layout/IconLabelDescriptionList"/>
    <dgm:cxn modelId="{6C7ACBE2-912D-DF49-AA91-456EB144B13A}" type="presParOf" srcId="{A5AC2835-6DF1-4BB6-961B-1F7DFCADA2BC}" destId="{2DB90686-BC08-485D-9D9F-910C2F16FCF2}" srcOrd="2" destOrd="0" presId="urn:microsoft.com/office/officeart/2018/2/layout/IconLabelDescriptionList"/>
    <dgm:cxn modelId="{DC6FF9B3-C215-8247-8F7D-301876D2C2C9}" type="presParOf" srcId="{A5AC2835-6DF1-4BB6-961B-1F7DFCADA2BC}" destId="{EA015AD2-3F4B-4003-A6E5-BA5D1CAE393F}" srcOrd="3" destOrd="0" presId="urn:microsoft.com/office/officeart/2018/2/layout/IconLabelDescriptionList"/>
    <dgm:cxn modelId="{F7EAC997-D955-F444-AE28-92E63262138B}" type="presParOf" srcId="{A5AC2835-6DF1-4BB6-961B-1F7DFCADA2BC}" destId="{920EF672-27A7-4992-B601-B29632C2C3AB}" srcOrd="4" destOrd="0" presId="urn:microsoft.com/office/officeart/2018/2/layout/IconLabelDescriptionList"/>
    <dgm:cxn modelId="{F96E73FF-120A-0B4A-A17A-BCCD40C2F645}" type="presParOf" srcId="{5D2683D0-E42E-4B58-BD7F-96EBDC61315B}" destId="{E107D850-42EB-6149-92DB-841DBF976328}" srcOrd="9" destOrd="0" presId="urn:microsoft.com/office/officeart/2018/2/layout/IconLabelDescriptionList"/>
    <dgm:cxn modelId="{761964B2-7B5D-4D46-B820-6AD2089DC980}" type="presParOf" srcId="{5D2683D0-E42E-4B58-BD7F-96EBDC61315B}" destId="{7E800D82-5F4D-2042-8891-D7E6141C86F9}" srcOrd="10" destOrd="0" presId="urn:microsoft.com/office/officeart/2018/2/layout/IconLabelDescriptionList"/>
    <dgm:cxn modelId="{C336C4C4-8439-F240-9825-B89DF4078E75}" type="presParOf" srcId="{7E800D82-5F4D-2042-8891-D7E6141C86F9}" destId="{B0DB3B77-F014-8E44-B30C-4160F2D12763}" srcOrd="0" destOrd="0" presId="urn:microsoft.com/office/officeart/2018/2/layout/IconLabelDescriptionList"/>
    <dgm:cxn modelId="{6B07378B-495E-1443-89EE-E6BAAF189E58}" type="presParOf" srcId="{7E800D82-5F4D-2042-8891-D7E6141C86F9}" destId="{C1984CF1-3F87-974F-B230-96675438B7D5}" srcOrd="1" destOrd="0" presId="urn:microsoft.com/office/officeart/2018/2/layout/IconLabelDescriptionList"/>
    <dgm:cxn modelId="{865E9105-F766-C440-8785-BFEBFC125479}" type="presParOf" srcId="{7E800D82-5F4D-2042-8891-D7E6141C86F9}" destId="{3487C49F-8249-184D-AA83-73A87BF96DFC}" srcOrd="2" destOrd="0" presId="urn:microsoft.com/office/officeart/2018/2/layout/IconLabelDescriptionList"/>
    <dgm:cxn modelId="{5E267981-17D6-0044-9E70-DCD3E69B5ECF}" type="presParOf" srcId="{7E800D82-5F4D-2042-8891-D7E6141C86F9}" destId="{36ADC80D-CEB6-654A-A274-1F0C7D34BECC}" srcOrd="3" destOrd="0" presId="urn:microsoft.com/office/officeart/2018/2/layout/IconLabelDescriptionList"/>
    <dgm:cxn modelId="{842EFC4C-A45B-CF4E-8907-636A5E12E422}" type="presParOf" srcId="{7E800D82-5F4D-2042-8891-D7E6141C86F9}" destId="{C9B474CE-0345-7747-A549-C2E58F0FF31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15498B-D673-49FB-B2D6-8DBA8D12C4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F9784B-8A12-4E52-B417-C98C81F479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Develop and Launch</a:t>
          </a:r>
          <a:r>
            <a:rPr lang="en-US" b="0" i="0" dirty="0"/>
            <a:t>: Launch a functional and user-friendly app with AI-powered food recognition and personalized nutrition guidance and extend to more than 1000 food categories</a:t>
          </a:r>
          <a:endParaRPr lang="en-US" dirty="0"/>
        </a:p>
      </dgm:t>
    </dgm:pt>
    <dgm:pt modelId="{0D02F3E0-A705-440F-8898-69C172C83D5D}" type="parTrans" cxnId="{59F18B50-2F45-404A-80B7-D03CD7D53D79}">
      <dgm:prSet/>
      <dgm:spPr/>
      <dgm:t>
        <a:bodyPr/>
        <a:lstStyle/>
        <a:p>
          <a:endParaRPr lang="en-US"/>
        </a:p>
      </dgm:t>
    </dgm:pt>
    <dgm:pt modelId="{42C06F5B-0634-4297-A94F-EC3B5E621F58}" type="sibTrans" cxnId="{59F18B50-2F45-404A-80B7-D03CD7D53D79}">
      <dgm:prSet/>
      <dgm:spPr/>
      <dgm:t>
        <a:bodyPr/>
        <a:lstStyle/>
        <a:p>
          <a:endParaRPr lang="en-US"/>
        </a:p>
      </dgm:t>
    </dgm:pt>
    <dgm:pt modelId="{CD0DB429-CF01-4B9F-8528-ED2A76019C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User Acquisition</a:t>
          </a:r>
          <a:r>
            <a:rPr lang="en-US" b="0" i="0" dirty="0"/>
            <a:t>: Market to reach 100,000 registered users &amp; subscribers</a:t>
          </a:r>
          <a:endParaRPr lang="en-US" dirty="0"/>
        </a:p>
      </dgm:t>
    </dgm:pt>
    <dgm:pt modelId="{99D85F5B-3D84-4B51-A86C-9EA66861FC9C}" type="parTrans" cxnId="{25BE13E4-9D8C-48E7-92D0-B3C5878F1A36}">
      <dgm:prSet/>
      <dgm:spPr/>
      <dgm:t>
        <a:bodyPr/>
        <a:lstStyle/>
        <a:p>
          <a:endParaRPr lang="en-US"/>
        </a:p>
      </dgm:t>
    </dgm:pt>
    <dgm:pt modelId="{816E2014-A111-43CD-8648-6EF4AAB6101F}" type="sibTrans" cxnId="{25BE13E4-9D8C-48E7-92D0-B3C5878F1A36}">
      <dgm:prSet/>
      <dgm:spPr/>
      <dgm:t>
        <a:bodyPr/>
        <a:lstStyle/>
        <a:p>
          <a:endParaRPr lang="en-US"/>
        </a:p>
      </dgm:t>
    </dgm:pt>
    <dgm:pt modelId="{CB6D8358-F3C1-405A-B60E-F015FC0E7E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Partnerships</a:t>
          </a:r>
          <a:r>
            <a:rPr lang="en-US" b="0" i="0" dirty="0"/>
            <a:t>: Establish partnerships with 5 food industry stakeholders and 2 healthcare providers.</a:t>
          </a:r>
          <a:endParaRPr lang="en-US" dirty="0"/>
        </a:p>
      </dgm:t>
    </dgm:pt>
    <dgm:pt modelId="{90FD1496-C6B0-4FB8-929A-417E9F0A991B}" type="parTrans" cxnId="{27901564-7A12-4217-9948-40EB90C2BE73}">
      <dgm:prSet/>
      <dgm:spPr/>
      <dgm:t>
        <a:bodyPr/>
        <a:lstStyle/>
        <a:p>
          <a:endParaRPr lang="en-US"/>
        </a:p>
      </dgm:t>
    </dgm:pt>
    <dgm:pt modelId="{C5DCDAF6-892E-45EA-859A-A85E2D603206}" type="sibTrans" cxnId="{27901564-7A12-4217-9948-40EB90C2BE73}">
      <dgm:prSet/>
      <dgm:spPr/>
      <dgm:t>
        <a:bodyPr/>
        <a:lstStyle/>
        <a:p>
          <a:endParaRPr lang="en-US"/>
        </a:p>
      </dgm:t>
    </dgm:pt>
    <dgm:pt modelId="{3C1A182B-087D-4113-91E9-41072EB10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Database Expansion</a:t>
          </a:r>
          <a:r>
            <a:rPr lang="en-US" b="0" i="0" dirty="0"/>
            <a:t>: Expand the database to include 50,000 food categories and international cuisines</a:t>
          </a:r>
          <a:endParaRPr lang="en-US" dirty="0"/>
        </a:p>
      </dgm:t>
    </dgm:pt>
    <dgm:pt modelId="{B24B85B0-7837-438B-ADEA-5125C184D0C6}" type="parTrans" cxnId="{AD71885E-F32A-4A69-97BD-8BE49750EE80}">
      <dgm:prSet/>
      <dgm:spPr/>
      <dgm:t>
        <a:bodyPr/>
        <a:lstStyle/>
        <a:p>
          <a:endParaRPr lang="en-US"/>
        </a:p>
      </dgm:t>
    </dgm:pt>
    <dgm:pt modelId="{E62E06EC-6A29-4EF0-B5C8-EB2F0AFF30B9}" type="sibTrans" cxnId="{AD71885E-F32A-4A69-97BD-8BE49750EE80}">
      <dgm:prSet/>
      <dgm:spPr/>
      <dgm:t>
        <a:bodyPr/>
        <a:lstStyle/>
        <a:p>
          <a:endParaRPr lang="en-US"/>
        </a:p>
      </dgm:t>
    </dgm:pt>
    <dgm:pt modelId="{56DC9FD8-9958-6643-97A5-29BD899F1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Scale Solution:</a:t>
          </a:r>
        </a:p>
        <a:p>
          <a:pPr>
            <a:lnSpc>
              <a:spcPct val="100000"/>
            </a:lnSpc>
          </a:pPr>
          <a:r>
            <a:rPr lang="en-US" dirty="0"/>
            <a:t>Expand to other Markets &amp; industries</a:t>
          </a:r>
        </a:p>
      </dgm:t>
    </dgm:pt>
    <dgm:pt modelId="{22719F2C-1BB3-624E-B725-F25FA1658830}" type="parTrans" cxnId="{850ABA62-FB1B-7948-A2AE-1D5BD8740E6D}">
      <dgm:prSet/>
      <dgm:spPr/>
      <dgm:t>
        <a:bodyPr/>
        <a:lstStyle/>
        <a:p>
          <a:endParaRPr lang="en-US"/>
        </a:p>
      </dgm:t>
    </dgm:pt>
    <dgm:pt modelId="{88F5A920-5069-8743-80B7-8E5D9C3694E0}" type="sibTrans" cxnId="{850ABA62-FB1B-7948-A2AE-1D5BD8740E6D}">
      <dgm:prSet/>
      <dgm:spPr/>
      <dgm:t>
        <a:bodyPr/>
        <a:lstStyle/>
        <a:p>
          <a:endParaRPr lang="en-US"/>
        </a:p>
      </dgm:t>
    </dgm:pt>
    <dgm:pt modelId="{2B57C306-0A5F-4768-93C9-6295AAB867AA}" type="pres">
      <dgm:prSet presAssocID="{8E15498B-D673-49FB-B2D6-8DBA8D12C412}" presName="root" presStyleCnt="0">
        <dgm:presLayoutVars>
          <dgm:dir/>
          <dgm:resizeHandles val="exact"/>
        </dgm:presLayoutVars>
      </dgm:prSet>
      <dgm:spPr/>
    </dgm:pt>
    <dgm:pt modelId="{20534BE7-69FE-423D-B08D-2433D857373F}" type="pres">
      <dgm:prSet presAssocID="{9EF9784B-8A12-4E52-B417-C98C81F479FC}" presName="compNode" presStyleCnt="0"/>
      <dgm:spPr/>
    </dgm:pt>
    <dgm:pt modelId="{11868616-0460-44B9-94E5-1695834FB96D}" type="pres">
      <dgm:prSet presAssocID="{9EF9784B-8A12-4E52-B417-C98C81F479F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D15C7D4-F91E-4C14-8CA1-EE0728E3CFD6}" type="pres">
      <dgm:prSet presAssocID="{9EF9784B-8A12-4E52-B417-C98C81F479FC}" presName="spaceRect" presStyleCnt="0"/>
      <dgm:spPr/>
    </dgm:pt>
    <dgm:pt modelId="{AF170934-920B-4A61-916F-379F80B136C2}" type="pres">
      <dgm:prSet presAssocID="{9EF9784B-8A12-4E52-B417-C98C81F479FC}" presName="textRect" presStyleLbl="revTx" presStyleIdx="0" presStyleCnt="5">
        <dgm:presLayoutVars>
          <dgm:chMax val="1"/>
          <dgm:chPref val="1"/>
        </dgm:presLayoutVars>
      </dgm:prSet>
      <dgm:spPr/>
    </dgm:pt>
    <dgm:pt modelId="{D3A5F5B4-F866-411B-9D33-07CAC7D77B64}" type="pres">
      <dgm:prSet presAssocID="{42C06F5B-0634-4297-A94F-EC3B5E621F58}" presName="sibTrans" presStyleCnt="0"/>
      <dgm:spPr/>
    </dgm:pt>
    <dgm:pt modelId="{AF2EF14C-0E46-47D0-A6AB-D594E0D77071}" type="pres">
      <dgm:prSet presAssocID="{CD0DB429-CF01-4B9F-8528-ED2A76019C51}" presName="compNode" presStyleCnt="0"/>
      <dgm:spPr/>
    </dgm:pt>
    <dgm:pt modelId="{BDD6E9BC-3BE6-4C07-A41E-E8C41B66F91A}" type="pres">
      <dgm:prSet presAssocID="{CD0DB429-CF01-4B9F-8528-ED2A76019C5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42014097-9468-47B4-A042-C4F50444F242}" type="pres">
      <dgm:prSet presAssocID="{CD0DB429-CF01-4B9F-8528-ED2A76019C51}" presName="spaceRect" presStyleCnt="0"/>
      <dgm:spPr/>
    </dgm:pt>
    <dgm:pt modelId="{CE1B75F9-E593-40B7-AD14-D20130C952B1}" type="pres">
      <dgm:prSet presAssocID="{CD0DB429-CF01-4B9F-8528-ED2A76019C51}" presName="textRect" presStyleLbl="revTx" presStyleIdx="1" presStyleCnt="5">
        <dgm:presLayoutVars>
          <dgm:chMax val="1"/>
          <dgm:chPref val="1"/>
        </dgm:presLayoutVars>
      </dgm:prSet>
      <dgm:spPr/>
    </dgm:pt>
    <dgm:pt modelId="{ED082503-C75A-421F-BB00-74E252BC5B45}" type="pres">
      <dgm:prSet presAssocID="{816E2014-A111-43CD-8648-6EF4AAB6101F}" presName="sibTrans" presStyleCnt="0"/>
      <dgm:spPr/>
    </dgm:pt>
    <dgm:pt modelId="{8CBF8F9A-A9CC-4713-A57A-D667B718E670}" type="pres">
      <dgm:prSet presAssocID="{CB6D8358-F3C1-405A-B60E-F015FC0E7EDD}" presName="compNode" presStyleCnt="0"/>
      <dgm:spPr/>
    </dgm:pt>
    <dgm:pt modelId="{FCC2701C-19E0-45B8-9C30-E3F07176B53F}" type="pres">
      <dgm:prSet presAssocID="{CB6D8358-F3C1-405A-B60E-F015FC0E7E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B7A1627-5DCD-4B99-ABF9-CFA128057153}" type="pres">
      <dgm:prSet presAssocID="{CB6D8358-F3C1-405A-B60E-F015FC0E7EDD}" presName="spaceRect" presStyleCnt="0"/>
      <dgm:spPr/>
    </dgm:pt>
    <dgm:pt modelId="{942BA84F-F467-4C8E-9B4C-5F854C680E28}" type="pres">
      <dgm:prSet presAssocID="{CB6D8358-F3C1-405A-B60E-F015FC0E7EDD}" presName="textRect" presStyleLbl="revTx" presStyleIdx="2" presStyleCnt="5">
        <dgm:presLayoutVars>
          <dgm:chMax val="1"/>
          <dgm:chPref val="1"/>
        </dgm:presLayoutVars>
      </dgm:prSet>
      <dgm:spPr/>
    </dgm:pt>
    <dgm:pt modelId="{0B011116-719D-4398-BA39-82A6FBB98DCC}" type="pres">
      <dgm:prSet presAssocID="{C5DCDAF6-892E-45EA-859A-A85E2D603206}" presName="sibTrans" presStyleCnt="0"/>
      <dgm:spPr/>
    </dgm:pt>
    <dgm:pt modelId="{DD67CC98-0399-47A1-9D69-E8C947A5083F}" type="pres">
      <dgm:prSet presAssocID="{3C1A182B-087D-4113-91E9-41072EB1076E}" presName="compNode" presStyleCnt="0"/>
      <dgm:spPr/>
    </dgm:pt>
    <dgm:pt modelId="{55BAED82-40CA-4EB9-9C7A-9D9D4A927B68}" type="pres">
      <dgm:prSet presAssocID="{3C1A182B-087D-4113-91E9-41072EB1076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1E44D55-270F-4150-98B9-45337B9A2A56}" type="pres">
      <dgm:prSet presAssocID="{3C1A182B-087D-4113-91E9-41072EB1076E}" presName="spaceRect" presStyleCnt="0"/>
      <dgm:spPr/>
    </dgm:pt>
    <dgm:pt modelId="{A743851A-9B40-440A-B9A7-CA7D161485B0}" type="pres">
      <dgm:prSet presAssocID="{3C1A182B-087D-4113-91E9-41072EB1076E}" presName="textRect" presStyleLbl="revTx" presStyleIdx="3" presStyleCnt="5">
        <dgm:presLayoutVars>
          <dgm:chMax val="1"/>
          <dgm:chPref val="1"/>
        </dgm:presLayoutVars>
      </dgm:prSet>
      <dgm:spPr/>
    </dgm:pt>
    <dgm:pt modelId="{FE9A813A-641E-6945-9A86-EB3A6585605D}" type="pres">
      <dgm:prSet presAssocID="{E62E06EC-6A29-4EF0-B5C8-EB2F0AFF30B9}" presName="sibTrans" presStyleCnt="0"/>
      <dgm:spPr/>
    </dgm:pt>
    <dgm:pt modelId="{A5E9C097-376B-154B-B951-8FFBA4432C24}" type="pres">
      <dgm:prSet presAssocID="{56DC9FD8-9958-6643-97A5-29BD899F1062}" presName="compNode" presStyleCnt="0"/>
      <dgm:spPr/>
    </dgm:pt>
    <dgm:pt modelId="{450A6740-F9D4-3E48-BC9C-45C4CAB7B7DC}" type="pres">
      <dgm:prSet presAssocID="{56DC9FD8-9958-6643-97A5-29BD899F1062}" presName="iconRect" presStyleLbl="node1" presStyleIdx="4" presStyleCnt="5" custLinFactNeighborX="-8684" custLinFactNeighborY="-1978"/>
      <dgm:spPr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t="-11318" r="-59146"/>
          </a:stretch>
        </a:blipFill>
      </dgm:spPr>
    </dgm:pt>
    <dgm:pt modelId="{7A1250A1-5A34-6143-ADA1-D98886756A1E}" type="pres">
      <dgm:prSet presAssocID="{56DC9FD8-9958-6643-97A5-29BD899F1062}" presName="spaceRect" presStyleCnt="0"/>
      <dgm:spPr/>
    </dgm:pt>
    <dgm:pt modelId="{2D22153C-EAFF-A044-A047-07B17F9939AE}" type="pres">
      <dgm:prSet presAssocID="{56DC9FD8-9958-6643-97A5-29BD899F106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E007749-C1FF-42F9-B2F4-7ED1FF53333A}" type="presOf" srcId="{CB6D8358-F3C1-405A-B60E-F015FC0E7EDD}" destId="{942BA84F-F467-4C8E-9B4C-5F854C680E28}" srcOrd="0" destOrd="0" presId="urn:microsoft.com/office/officeart/2018/2/layout/IconLabelList"/>
    <dgm:cxn modelId="{C8AA154C-CC07-422F-BB0F-8955FC96DA33}" type="presOf" srcId="{3C1A182B-087D-4113-91E9-41072EB1076E}" destId="{A743851A-9B40-440A-B9A7-CA7D161485B0}" srcOrd="0" destOrd="0" presId="urn:microsoft.com/office/officeart/2018/2/layout/IconLabelList"/>
    <dgm:cxn modelId="{59F18B50-2F45-404A-80B7-D03CD7D53D79}" srcId="{8E15498B-D673-49FB-B2D6-8DBA8D12C412}" destId="{9EF9784B-8A12-4E52-B417-C98C81F479FC}" srcOrd="0" destOrd="0" parTransId="{0D02F3E0-A705-440F-8898-69C172C83D5D}" sibTransId="{42C06F5B-0634-4297-A94F-EC3B5E621F58}"/>
    <dgm:cxn modelId="{AD71885E-F32A-4A69-97BD-8BE49750EE80}" srcId="{8E15498B-D673-49FB-B2D6-8DBA8D12C412}" destId="{3C1A182B-087D-4113-91E9-41072EB1076E}" srcOrd="3" destOrd="0" parTransId="{B24B85B0-7837-438B-ADEA-5125C184D0C6}" sibTransId="{E62E06EC-6A29-4EF0-B5C8-EB2F0AFF30B9}"/>
    <dgm:cxn modelId="{850ABA62-FB1B-7948-A2AE-1D5BD8740E6D}" srcId="{8E15498B-D673-49FB-B2D6-8DBA8D12C412}" destId="{56DC9FD8-9958-6643-97A5-29BD899F1062}" srcOrd="4" destOrd="0" parTransId="{22719F2C-1BB3-624E-B725-F25FA1658830}" sibTransId="{88F5A920-5069-8743-80B7-8E5D9C3694E0}"/>
    <dgm:cxn modelId="{27901564-7A12-4217-9948-40EB90C2BE73}" srcId="{8E15498B-D673-49FB-B2D6-8DBA8D12C412}" destId="{CB6D8358-F3C1-405A-B60E-F015FC0E7EDD}" srcOrd="2" destOrd="0" parTransId="{90FD1496-C6B0-4FB8-929A-417E9F0A991B}" sibTransId="{C5DCDAF6-892E-45EA-859A-A85E2D603206}"/>
    <dgm:cxn modelId="{AA2DE98A-7BBD-4076-8772-97181763271D}" type="presOf" srcId="{CD0DB429-CF01-4B9F-8528-ED2A76019C51}" destId="{CE1B75F9-E593-40B7-AD14-D20130C952B1}" srcOrd="0" destOrd="0" presId="urn:microsoft.com/office/officeart/2018/2/layout/IconLabelList"/>
    <dgm:cxn modelId="{E5C78290-4BCC-4B52-BE84-B9A8F1D2D52B}" type="presOf" srcId="{9EF9784B-8A12-4E52-B417-C98C81F479FC}" destId="{AF170934-920B-4A61-916F-379F80B136C2}" srcOrd="0" destOrd="0" presId="urn:microsoft.com/office/officeart/2018/2/layout/IconLabelList"/>
    <dgm:cxn modelId="{7E0B4FAA-AD30-BE49-B32D-B1EDB398B426}" type="presOf" srcId="{56DC9FD8-9958-6643-97A5-29BD899F1062}" destId="{2D22153C-EAFF-A044-A047-07B17F9939AE}" srcOrd="0" destOrd="0" presId="urn:microsoft.com/office/officeart/2018/2/layout/IconLabelList"/>
    <dgm:cxn modelId="{F12E6AB4-23CB-449E-A14C-2858D8C495A5}" type="presOf" srcId="{8E15498B-D673-49FB-B2D6-8DBA8D12C412}" destId="{2B57C306-0A5F-4768-93C9-6295AAB867AA}" srcOrd="0" destOrd="0" presId="urn:microsoft.com/office/officeart/2018/2/layout/IconLabelList"/>
    <dgm:cxn modelId="{25BE13E4-9D8C-48E7-92D0-B3C5878F1A36}" srcId="{8E15498B-D673-49FB-B2D6-8DBA8D12C412}" destId="{CD0DB429-CF01-4B9F-8528-ED2A76019C51}" srcOrd="1" destOrd="0" parTransId="{99D85F5B-3D84-4B51-A86C-9EA66861FC9C}" sibTransId="{816E2014-A111-43CD-8648-6EF4AAB6101F}"/>
    <dgm:cxn modelId="{BA40FD95-3391-469A-9DFD-98292A60CDD4}" type="presParOf" srcId="{2B57C306-0A5F-4768-93C9-6295AAB867AA}" destId="{20534BE7-69FE-423D-B08D-2433D857373F}" srcOrd="0" destOrd="0" presId="urn:microsoft.com/office/officeart/2018/2/layout/IconLabelList"/>
    <dgm:cxn modelId="{CFB81F2C-88D5-446C-ABAD-12C88C137B1A}" type="presParOf" srcId="{20534BE7-69FE-423D-B08D-2433D857373F}" destId="{11868616-0460-44B9-94E5-1695834FB96D}" srcOrd="0" destOrd="0" presId="urn:microsoft.com/office/officeart/2018/2/layout/IconLabelList"/>
    <dgm:cxn modelId="{1BB803EE-7CF8-4814-B0A6-F569889456E1}" type="presParOf" srcId="{20534BE7-69FE-423D-B08D-2433D857373F}" destId="{1D15C7D4-F91E-4C14-8CA1-EE0728E3CFD6}" srcOrd="1" destOrd="0" presId="urn:microsoft.com/office/officeart/2018/2/layout/IconLabelList"/>
    <dgm:cxn modelId="{39F1BAFC-58BE-4021-9FE6-8A5CEB1CA42D}" type="presParOf" srcId="{20534BE7-69FE-423D-B08D-2433D857373F}" destId="{AF170934-920B-4A61-916F-379F80B136C2}" srcOrd="2" destOrd="0" presId="urn:microsoft.com/office/officeart/2018/2/layout/IconLabelList"/>
    <dgm:cxn modelId="{D512E8E0-0F61-455E-A9EA-3187005F7823}" type="presParOf" srcId="{2B57C306-0A5F-4768-93C9-6295AAB867AA}" destId="{D3A5F5B4-F866-411B-9D33-07CAC7D77B64}" srcOrd="1" destOrd="0" presId="urn:microsoft.com/office/officeart/2018/2/layout/IconLabelList"/>
    <dgm:cxn modelId="{2F4F67FF-05E4-48B7-930F-1B034E53E802}" type="presParOf" srcId="{2B57C306-0A5F-4768-93C9-6295AAB867AA}" destId="{AF2EF14C-0E46-47D0-A6AB-D594E0D77071}" srcOrd="2" destOrd="0" presId="urn:microsoft.com/office/officeart/2018/2/layout/IconLabelList"/>
    <dgm:cxn modelId="{B57A83B9-9E21-4DB9-BCA4-474455483FE7}" type="presParOf" srcId="{AF2EF14C-0E46-47D0-A6AB-D594E0D77071}" destId="{BDD6E9BC-3BE6-4C07-A41E-E8C41B66F91A}" srcOrd="0" destOrd="0" presId="urn:microsoft.com/office/officeart/2018/2/layout/IconLabelList"/>
    <dgm:cxn modelId="{1FEAFF88-68B8-458C-984C-85A30652846E}" type="presParOf" srcId="{AF2EF14C-0E46-47D0-A6AB-D594E0D77071}" destId="{42014097-9468-47B4-A042-C4F50444F242}" srcOrd="1" destOrd="0" presId="urn:microsoft.com/office/officeart/2018/2/layout/IconLabelList"/>
    <dgm:cxn modelId="{2A41BEBA-280E-45AA-B4F3-B23C2A2B5089}" type="presParOf" srcId="{AF2EF14C-0E46-47D0-A6AB-D594E0D77071}" destId="{CE1B75F9-E593-40B7-AD14-D20130C952B1}" srcOrd="2" destOrd="0" presId="urn:microsoft.com/office/officeart/2018/2/layout/IconLabelList"/>
    <dgm:cxn modelId="{4BF48157-D9C0-48B3-BBE3-812CD8536CB7}" type="presParOf" srcId="{2B57C306-0A5F-4768-93C9-6295AAB867AA}" destId="{ED082503-C75A-421F-BB00-74E252BC5B45}" srcOrd="3" destOrd="0" presId="urn:microsoft.com/office/officeart/2018/2/layout/IconLabelList"/>
    <dgm:cxn modelId="{BFA2CC01-A04E-4795-A590-ADC44EFD14F3}" type="presParOf" srcId="{2B57C306-0A5F-4768-93C9-6295AAB867AA}" destId="{8CBF8F9A-A9CC-4713-A57A-D667B718E670}" srcOrd="4" destOrd="0" presId="urn:microsoft.com/office/officeart/2018/2/layout/IconLabelList"/>
    <dgm:cxn modelId="{AC144265-83B0-4AD7-91FE-62D804C0CD07}" type="presParOf" srcId="{8CBF8F9A-A9CC-4713-A57A-D667B718E670}" destId="{FCC2701C-19E0-45B8-9C30-E3F07176B53F}" srcOrd="0" destOrd="0" presId="urn:microsoft.com/office/officeart/2018/2/layout/IconLabelList"/>
    <dgm:cxn modelId="{8E04D5B0-E734-487B-8967-4B9071846426}" type="presParOf" srcId="{8CBF8F9A-A9CC-4713-A57A-D667B718E670}" destId="{CB7A1627-5DCD-4B99-ABF9-CFA128057153}" srcOrd="1" destOrd="0" presId="urn:microsoft.com/office/officeart/2018/2/layout/IconLabelList"/>
    <dgm:cxn modelId="{C7FD3B29-E744-49F8-BC3F-CBE959D3F796}" type="presParOf" srcId="{8CBF8F9A-A9CC-4713-A57A-D667B718E670}" destId="{942BA84F-F467-4C8E-9B4C-5F854C680E28}" srcOrd="2" destOrd="0" presId="urn:microsoft.com/office/officeart/2018/2/layout/IconLabelList"/>
    <dgm:cxn modelId="{86118DE1-4923-49A5-995C-BABE6FB018A8}" type="presParOf" srcId="{2B57C306-0A5F-4768-93C9-6295AAB867AA}" destId="{0B011116-719D-4398-BA39-82A6FBB98DCC}" srcOrd="5" destOrd="0" presId="urn:microsoft.com/office/officeart/2018/2/layout/IconLabelList"/>
    <dgm:cxn modelId="{9645203B-E894-4C6C-BEBB-A67EDF27292B}" type="presParOf" srcId="{2B57C306-0A5F-4768-93C9-6295AAB867AA}" destId="{DD67CC98-0399-47A1-9D69-E8C947A5083F}" srcOrd="6" destOrd="0" presId="urn:microsoft.com/office/officeart/2018/2/layout/IconLabelList"/>
    <dgm:cxn modelId="{DDC200F9-AB93-487A-BF73-33737BDF6DD6}" type="presParOf" srcId="{DD67CC98-0399-47A1-9D69-E8C947A5083F}" destId="{55BAED82-40CA-4EB9-9C7A-9D9D4A927B68}" srcOrd="0" destOrd="0" presId="urn:microsoft.com/office/officeart/2018/2/layout/IconLabelList"/>
    <dgm:cxn modelId="{98965D86-D587-447D-8C2F-4B2A8D9C34A0}" type="presParOf" srcId="{DD67CC98-0399-47A1-9D69-E8C947A5083F}" destId="{A1E44D55-270F-4150-98B9-45337B9A2A56}" srcOrd="1" destOrd="0" presId="urn:microsoft.com/office/officeart/2018/2/layout/IconLabelList"/>
    <dgm:cxn modelId="{40612859-06C0-4015-9416-5BBF6E4E3A85}" type="presParOf" srcId="{DD67CC98-0399-47A1-9D69-E8C947A5083F}" destId="{A743851A-9B40-440A-B9A7-CA7D161485B0}" srcOrd="2" destOrd="0" presId="urn:microsoft.com/office/officeart/2018/2/layout/IconLabelList"/>
    <dgm:cxn modelId="{752E4B7C-CE04-454E-B715-90FA59130DE4}" type="presParOf" srcId="{2B57C306-0A5F-4768-93C9-6295AAB867AA}" destId="{FE9A813A-641E-6945-9A86-EB3A6585605D}" srcOrd="7" destOrd="0" presId="urn:microsoft.com/office/officeart/2018/2/layout/IconLabelList"/>
    <dgm:cxn modelId="{FD915E66-FA55-8D48-BC4C-67B3A70D05CA}" type="presParOf" srcId="{2B57C306-0A5F-4768-93C9-6295AAB867AA}" destId="{A5E9C097-376B-154B-B951-8FFBA4432C24}" srcOrd="8" destOrd="0" presId="urn:microsoft.com/office/officeart/2018/2/layout/IconLabelList"/>
    <dgm:cxn modelId="{F3FDC48D-D95B-3045-A825-C094B8A66307}" type="presParOf" srcId="{A5E9C097-376B-154B-B951-8FFBA4432C24}" destId="{450A6740-F9D4-3E48-BC9C-45C4CAB7B7DC}" srcOrd="0" destOrd="0" presId="urn:microsoft.com/office/officeart/2018/2/layout/IconLabelList"/>
    <dgm:cxn modelId="{86C8E2E0-7F09-9F4E-9022-00DC3423A390}" type="presParOf" srcId="{A5E9C097-376B-154B-B951-8FFBA4432C24}" destId="{7A1250A1-5A34-6143-ADA1-D98886756A1E}" srcOrd="1" destOrd="0" presId="urn:microsoft.com/office/officeart/2018/2/layout/IconLabelList"/>
    <dgm:cxn modelId="{37F0C0BE-2F9D-9F4A-8756-C7F7772F2766}" type="presParOf" srcId="{A5E9C097-376B-154B-B951-8FFBA4432C24}" destId="{2D22153C-EAFF-A044-A047-07B17F9939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0DEF6-3C54-4CE8-A47C-B49D736F9035}">
      <dsp:nvSpPr>
        <dsp:cNvPr id="0" name=""/>
        <dsp:cNvSpPr/>
      </dsp:nvSpPr>
      <dsp:spPr>
        <a:xfrm>
          <a:off x="1440" y="1136887"/>
          <a:ext cx="572906" cy="572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CDBCF-2D72-4777-920C-8916F99A018C}">
      <dsp:nvSpPr>
        <dsp:cNvPr id="0" name=""/>
        <dsp:cNvSpPr/>
      </dsp:nvSpPr>
      <dsp:spPr>
        <a:xfrm>
          <a:off x="1440" y="1844973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>
              <a:effectLst/>
              <a:latin typeface="var(--body-font-family)"/>
            </a:rPr>
            <a:t>Convenience</a:t>
          </a:r>
          <a:endParaRPr lang="en-US" sz="2000" kern="1200"/>
        </a:p>
      </dsp:txBody>
      <dsp:txXfrm>
        <a:off x="1440" y="1844973"/>
        <a:ext cx="1636874" cy="629173"/>
      </dsp:txXfrm>
    </dsp:sp>
    <dsp:sp modelId="{4613396A-E716-4124-847C-4B6AD0000854}">
      <dsp:nvSpPr>
        <dsp:cNvPr id="0" name=""/>
        <dsp:cNvSpPr/>
      </dsp:nvSpPr>
      <dsp:spPr>
        <a:xfrm>
          <a:off x="1440" y="2537021"/>
          <a:ext cx="1636874" cy="174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var(--body-font-family)"/>
            </a:rPr>
            <a:t>Instantly identify food items and access nutritional information with just a photo upload.</a:t>
          </a:r>
          <a:endParaRPr lang="en-US" sz="1600" kern="1200" dirty="0"/>
        </a:p>
      </dsp:txBody>
      <dsp:txXfrm>
        <a:off x="1440" y="2537021"/>
        <a:ext cx="1636874" cy="1743579"/>
      </dsp:txXfrm>
    </dsp:sp>
    <dsp:sp modelId="{FE7EB7E3-CE85-4AED-BB61-D79283C3BFF9}">
      <dsp:nvSpPr>
        <dsp:cNvPr id="0" name=""/>
        <dsp:cNvSpPr/>
      </dsp:nvSpPr>
      <dsp:spPr>
        <a:xfrm>
          <a:off x="1924768" y="1136887"/>
          <a:ext cx="572906" cy="5729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2B3B4-05E8-4811-8ABD-B35EC4DD4371}">
      <dsp:nvSpPr>
        <dsp:cNvPr id="0" name=""/>
        <dsp:cNvSpPr/>
      </dsp:nvSpPr>
      <dsp:spPr>
        <a:xfrm>
          <a:off x="1924768" y="1844973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>
              <a:effectLst/>
              <a:latin typeface="var(--body-font-family)"/>
            </a:rPr>
            <a:t>Personalization</a:t>
          </a:r>
          <a:endParaRPr lang="en-US" sz="2000" kern="1200"/>
        </a:p>
      </dsp:txBody>
      <dsp:txXfrm>
        <a:off x="1924768" y="1844973"/>
        <a:ext cx="1636874" cy="629173"/>
      </dsp:txXfrm>
    </dsp:sp>
    <dsp:sp modelId="{A68C8650-0DC5-4D42-A002-534347F73291}">
      <dsp:nvSpPr>
        <dsp:cNvPr id="0" name=""/>
        <dsp:cNvSpPr/>
      </dsp:nvSpPr>
      <dsp:spPr>
        <a:xfrm>
          <a:off x="1924768" y="2537021"/>
          <a:ext cx="1636874" cy="174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>
              <a:effectLst/>
              <a:latin typeface="var(--body-font-family)"/>
            </a:rPr>
            <a:t>Receive tailored dietary advice based on individual needs and preferences.</a:t>
          </a:r>
          <a:endParaRPr lang="en-US" sz="1600" kern="1200"/>
        </a:p>
      </dsp:txBody>
      <dsp:txXfrm>
        <a:off x="1924768" y="2537021"/>
        <a:ext cx="1636874" cy="1743579"/>
      </dsp:txXfrm>
    </dsp:sp>
    <dsp:sp modelId="{11D0488E-71E8-4B9D-AF20-2D660D517197}">
      <dsp:nvSpPr>
        <dsp:cNvPr id="0" name=""/>
        <dsp:cNvSpPr/>
      </dsp:nvSpPr>
      <dsp:spPr>
        <a:xfrm>
          <a:off x="3848096" y="1136887"/>
          <a:ext cx="572906" cy="5729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AF970-7B96-458F-98E4-87B259A81D30}">
      <dsp:nvSpPr>
        <dsp:cNvPr id="0" name=""/>
        <dsp:cNvSpPr/>
      </dsp:nvSpPr>
      <dsp:spPr>
        <a:xfrm>
          <a:off x="3848096" y="1844973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>
              <a:effectLst/>
              <a:latin typeface="var(--body-font-family)"/>
            </a:rPr>
            <a:t>Accuracy</a:t>
          </a:r>
          <a:endParaRPr lang="en-US" sz="2000" kern="1200"/>
        </a:p>
      </dsp:txBody>
      <dsp:txXfrm>
        <a:off x="3848096" y="1844973"/>
        <a:ext cx="1636874" cy="629173"/>
      </dsp:txXfrm>
    </dsp:sp>
    <dsp:sp modelId="{1281E547-557E-4CE1-92C9-D849C7498B79}">
      <dsp:nvSpPr>
        <dsp:cNvPr id="0" name=""/>
        <dsp:cNvSpPr/>
      </dsp:nvSpPr>
      <dsp:spPr>
        <a:xfrm>
          <a:off x="3848096" y="2537021"/>
          <a:ext cx="1636874" cy="174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>
              <a:effectLst/>
              <a:latin typeface="var(--body-font-family)"/>
            </a:rPr>
            <a:t>AI-driven food recognition ensures precise nutrition facts and recommendations.</a:t>
          </a:r>
          <a:endParaRPr lang="en-US" sz="1600" kern="1200"/>
        </a:p>
      </dsp:txBody>
      <dsp:txXfrm>
        <a:off x="3848096" y="2537021"/>
        <a:ext cx="1636874" cy="1743579"/>
      </dsp:txXfrm>
    </dsp:sp>
    <dsp:sp modelId="{DD72901C-3821-4E8D-A343-D89099CF24B1}">
      <dsp:nvSpPr>
        <dsp:cNvPr id="0" name=""/>
        <dsp:cNvSpPr/>
      </dsp:nvSpPr>
      <dsp:spPr>
        <a:xfrm>
          <a:off x="5771424" y="1136887"/>
          <a:ext cx="572906" cy="5729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DB73E-F7EE-4229-B82B-314FF67A46A3}">
      <dsp:nvSpPr>
        <dsp:cNvPr id="0" name=""/>
        <dsp:cNvSpPr/>
      </dsp:nvSpPr>
      <dsp:spPr>
        <a:xfrm>
          <a:off x="5771424" y="1844973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>
              <a:effectLst/>
              <a:latin typeface="var(--body-font-family)"/>
            </a:rPr>
            <a:t>Community</a:t>
          </a:r>
          <a:endParaRPr lang="en-US" sz="2000" kern="1200"/>
        </a:p>
      </dsp:txBody>
      <dsp:txXfrm>
        <a:off x="5771424" y="1844973"/>
        <a:ext cx="1636874" cy="629173"/>
      </dsp:txXfrm>
    </dsp:sp>
    <dsp:sp modelId="{DE1470DF-D208-49BF-BCF3-32FB395C03DA}">
      <dsp:nvSpPr>
        <dsp:cNvPr id="0" name=""/>
        <dsp:cNvSpPr/>
      </dsp:nvSpPr>
      <dsp:spPr>
        <a:xfrm>
          <a:off x="5771424" y="2537021"/>
          <a:ext cx="1636874" cy="174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var(--body-font-family)"/>
            </a:rPr>
            <a:t>Join a supportive network of health-conscious individuals for motivation and guidance</a:t>
          </a:r>
          <a:endParaRPr lang="en-US" sz="1600" kern="1200" dirty="0"/>
        </a:p>
      </dsp:txBody>
      <dsp:txXfrm>
        <a:off x="5771424" y="2537021"/>
        <a:ext cx="1636874" cy="1743579"/>
      </dsp:txXfrm>
    </dsp:sp>
    <dsp:sp modelId="{7F23A54C-F75F-4500-B656-4611AAC86BD8}">
      <dsp:nvSpPr>
        <dsp:cNvPr id="0" name=""/>
        <dsp:cNvSpPr/>
      </dsp:nvSpPr>
      <dsp:spPr>
        <a:xfrm>
          <a:off x="7694752" y="1136887"/>
          <a:ext cx="572906" cy="5729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90686-BC08-485D-9D9F-910C2F16FCF2}">
      <dsp:nvSpPr>
        <dsp:cNvPr id="0" name=""/>
        <dsp:cNvSpPr/>
      </dsp:nvSpPr>
      <dsp:spPr>
        <a:xfrm>
          <a:off x="7694752" y="1844973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 dirty="0">
              <a:effectLst/>
              <a:latin typeface="var(--body-font-family)"/>
            </a:rPr>
            <a:t>Partnership Opportunities</a:t>
          </a:r>
          <a:endParaRPr lang="en-US" sz="2000" kern="1200" dirty="0"/>
        </a:p>
      </dsp:txBody>
      <dsp:txXfrm>
        <a:off x="7694752" y="1844973"/>
        <a:ext cx="1636874" cy="629173"/>
      </dsp:txXfrm>
    </dsp:sp>
    <dsp:sp modelId="{920EF672-27A7-4992-B601-B29632C2C3AB}">
      <dsp:nvSpPr>
        <dsp:cNvPr id="0" name=""/>
        <dsp:cNvSpPr/>
      </dsp:nvSpPr>
      <dsp:spPr>
        <a:xfrm>
          <a:off x="7694752" y="2537021"/>
          <a:ext cx="1636874" cy="174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var(--body-font-family)"/>
            </a:rPr>
            <a:t>Collaborate with food brands, health organizations, and wellness experts for integrated solutions</a:t>
          </a:r>
          <a:endParaRPr lang="en-US" sz="1600" kern="1200" dirty="0"/>
        </a:p>
      </dsp:txBody>
      <dsp:txXfrm>
        <a:off x="7694752" y="2537021"/>
        <a:ext cx="1636874" cy="1743579"/>
      </dsp:txXfrm>
    </dsp:sp>
    <dsp:sp modelId="{B0DB3B77-F014-8E44-B30C-4160F2D12763}">
      <dsp:nvSpPr>
        <dsp:cNvPr id="0" name=""/>
        <dsp:cNvSpPr/>
      </dsp:nvSpPr>
      <dsp:spPr>
        <a:xfrm>
          <a:off x="9618080" y="1136887"/>
          <a:ext cx="572906" cy="57290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C49F-8249-184D-AA83-73A87BF96DFC}">
      <dsp:nvSpPr>
        <dsp:cNvPr id="0" name=""/>
        <dsp:cNvSpPr/>
      </dsp:nvSpPr>
      <dsp:spPr>
        <a:xfrm>
          <a:off x="9618080" y="1844973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u="none" kern="1200" dirty="0"/>
            <a:t>Continuous Improvement</a:t>
          </a:r>
          <a:endParaRPr lang="en-US" sz="1600" kern="1200" dirty="0"/>
        </a:p>
      </dsp:txBody>
      <dsp:txXfrm>
        <a:off x="9618080" y="1844973"/>
        <a:ext cx="1636874" cy="629173"/>
      </dsp:txXfrm>
    </dsp:sp>
    <dsp:sp modelId="{C9B474CE-0345-7747-A549-C2E58F0FF31D}">
      <dsp:nvSpPr>
        <dsp:cNvPr id="0" name=""/>
        <dsp:cNvSpPr/>
      </dsp:nvSpPr>
      <dsp:spPr>
        <a:xfrm>
          <a:off x="9618080" y="2537021"/>
          <a:ext cx="1636874" cy="174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Machine learning algorithms ensure ongoing enhancement, refinement and expansion to other cuisines.</a:t>
          </a:r>
          <a:endParaRPr lang="en-US" sz="1600" kern="1200" dirty="0"/>
        </a:p>
      </dsp:txBody>
      <dsp:txXfrm>
        <a:off x="9618080" y="2537021"/>
        <a:ext cx="1636874" cy="1743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68616-0460-44B9-94E5-1695834FB96D}">
      <dsp:nvSpPr>
        <dsp:cNvPr id="0" name=""/>
        <dsp:cNvSpPr/>
      </dsp:nvSpPr>
      <dsp:spPr>
        <a:xfrm>
          <a:off x="828914" y="90517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70934-920B-4A61-916F-379F80B136C2}">
      <dsp:nvSpPr>
        <dsp:cNvPr id="0" name=""/>
        <dsp:cNvSpPr/>
      </dsp:nvSpPr>
      <dsp:spPr>
        <a:xfrm>
          <a:off x="333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Develop and Launch</a:t>
          </a:r>
          <a:r>
            <a:rPr lang="en-US" sz="1100" b="0" i="0" kern="1200" dirty="0"/>
            <a:t>: Launch a functional and user-friendly app with AI-powered food recognition and personalized nutrition guidance and extend to more than 1000 food categories</a:t>
          </a:r>
          <a:endParaRPr lang="en-US" sz="1100" kern="1200" dirty="0"/>
        </a:p>
      </dsp:txBody>
      <dsp:txXfrm>
        <a:off x="333914" y="2072629"/>
        <a:ext cx="1800000" cy="1215000"/>
      </dsp:txXfrm>
    </dsp:sp>
    <dsp:sp modelId="{BDD6E9BC-3BE6-4C07-A41E-E8C41B66F91A}">
      <dsp:nvSpPr>
        <dsp:cNvPr id="0" name=""/>
        <dsp:cNvSpPr/>
      </dsp:nvSpPr>
      <dsp:spPr>
        <a:xfrm>
          <a:off x="2943914" y="90517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B75F9-E593-40B7-AD14-D20130C952B1}">
      <dsp:nvSpPr>
        <dsp:cNvPr id="0" name=""/>
        <dsp:cNvSpPr/>
      </dsp:nvSpPr>
      <dsp:spPr>
        <a:xfrm>
          <a:off x="2448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User Acquisition</a:t>
          </a:r>
          <a:r>
            <a:rPr lang="en-US" sz="1100" b="0" i="0" kern="1200" dirty="0"/>
            <a:t>: Market to reach 100,000 registered users &amp; subscribers</a:t>
          </a:r>
          <a:endParaRPr lang="en-US" sz="1100" kern="1200" dirty="0"/>
        </a:p>
      </dsp:txBody>
      <dsp:txXfrm>
        <a:off x="2448914" y="2072629"/>
        <a:ext cx="1800000" cy="1215000"/>
      </dsp:txXfrm>
    </dsp:sp>
    <dsp:sp modelId="{FCC2701C-19E0-45B8-9C30-E3F07176B53F}">
      <dsp:nvSpPr>
        <dsp:cNvPr id="0" name=""/>
        <dsp:cNvSpPr/>
      </dsp:nvSpPr>
      <dsp:spPr>
        <a:xfrm>
          <a:off x="5058914" y="90517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BA84F-F467-4C8E-9B4C-5F854C680E28}">
      <dsp:nvSpPr>
        <dsp:cNvPr id="0" name=""/>
        <dsp:cNvSpPr/>
      </dsp:nvSpPr>
      <dsp:spPr>
        <a:xfrm>
          <a:off x="4563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Partnerships</a:t>
          </a:r>
          <a:r>
            <a:rPr lang="en-US" sz="1100" b="0" i="0" kern="1200" dirty="0"/>
            <a:t>: Establish partnerships with 5 food industry stakeholders and 2 healthcare providers.</a:t>
          </a:r>
          <a:endParaRPr lang="en-US" sz="1100" kern="1200" dirty="0"/>
        </a:p>
      </dsp:txBody>
      <dsp:txXfrm>
        <a:off x="4563914" y="2072629"/>
        <a:ext cx="1800000" cy="1215000"/>
      </dsp:txXfrm>
    </dsp:sp>
    <dsp:sp modelId="{55BAED82-40CA-4EB9-9C7A-9D9D4A927B68}">
      <dsp:nvSpPr>
        <dsp:cNvPr id="0" name=""/>
        <dsp:cNvSpPr/>
      </dsp:nvSpPr>
      <dsp:spPr>
        <a:xfrm>
          <a:off x="7173914" y="90517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3851A-9B40-440A-B9A7-CA7D161485B0}">
      <dsp:nvSpPr>
        <dsp:cNvPr id="0" name=""/>
        <dsp:cNvSpPr/>
      </dsp:nvSpPr>
      <dsp:spPr>
        <a:xfrm>
          <a:off x="6678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Database Expansion</a:t>
          </a:r>
          <a:r>
            <a:rPr lang="en-US" sz="1100" b="0" i="0" kern="1200" dirty="0"/>
            <a:t>: Expand the database to include 50,000 food categories and international cuisines</a:t>
          </a:r>
          <a:endParaRPr lang="en-US" sz="1100" kern="1200" dirty="0"/>
        </a:p>
      </dsp:txBody>
      <dsp:txXfrm>
        <a:off x="6678914" y="2072629"/>
        <a:ext cx="1800000" cy="1215000"/>
      </dsp:txXfrm>
    </dsp:sp>
    <dsp:sp modelId="{450A6740-F9D4-3E48-BC9C-45C4CAB7B7DC}">
      <dsp:nvSpPr>
        <dsp:cNvPr id="0" name=""/>
        <dsp:cNvSpPr/>
      </dsp:nvSpPr>
      <dsp:spPr>
        <a:xfrm>
          <a:off x="9218574" y="889154"/>
          <a:ext cx="810000" cy="810000"/>
        </a:xfrm>
        <a:prstGeom prst="rect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t="-11318" r="-59146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2153C-EAFF-A044-A047-07B17F9939AE}">
      <dsp:nvSpPr>
        <dsp:cNvPr id="0" name=""/>
        <dsp:cNvSpPr/>
      </dsp:nvSpPr>
      <dsp:spPr>
        <a:xfrm>
          <a:off x="8793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Scale Solution: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Expand to other Markets &amp; industries</a:t>
          </a:r>
        </a:p>
      </dsp:txBody>
      <dsp:txXfrm>
        <a:off x="8793914" y="2072629"/>
        <a:ext cx="1800000" cy="121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43CA6-4F49-EA4B-A42E-4410765F865A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1341E-144A-6347-9247-9F94D13C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1341E-144A-6347-9247-9F94D13CBD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92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0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250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15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183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274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202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0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56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69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1341E-144A-6347-9247-9F94D13CBD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6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249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841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48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826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82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BB87-AD9E-1DC6-AB54-208B8DC3B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0C56D-6FB9-6965-7267-5DA7CBC0B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C38F3-549F-E8D6-246A-70ECB7C4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3849B-B81F-0196-40D8-4847A72B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1ABD2-3F0A-F0C8-8735-7CAE5E54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3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28CA-1234-E7A2-3190-BA2A5B5A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FFBFA-3EEA-51DB-D2E5-E262EA739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0D6C-9332-F60E-906C-D926ABF4C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081ED-1976-E62C-050F-55B41223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B65D8-D9E3-E0F5-F990-265E4712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0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7D5A6-CFF1-8E06-180B-BD0605C11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66A86-29FA-8D3A-B23B-13A7683F6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32511-0AB2-00C3-B792-7A935B3C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51034-9848-13C2-7020-2187DB58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2CC86-A2C9-DA43-B252-3CA330C1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7A86-94E9-ED0B-22AA-7CE7E52C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DAB2-9345-A733-1B66-5ABD5B57B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86A8F-BB91-89EF-1082-DCD10646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52109-CF51-9C94-E00A-11BD22B6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F3D2E-CE7A-4ED4-A2D2-E64D8E16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2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4333-4C79-3202-D0AE-E86FD391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2D955-E57A-8AFE-36BA-2FAD70A77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D1212-549A-9077-A70F-34E1AE8E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7944-8F21-E389-5B5A-B49F19AE1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2102A-AECF-EE9A-A626-C60FDD9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2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F497-BE69-4A27-637F-330D731C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C2AE1-DEC3-B7EA-4973-24D03C272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A4A7-C553-6272-B31F-267F342F8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0350A-99D5-9E05-976C-E7E84D8E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3A635-5E67-B970-F318-77703D9E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B4CA2-0127-A558-B2F6-C1D6FCF5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F4EE-EEFE-A9B3-696F-6A2772C1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BECC-C6EB-DECA-CD20-D64C493D4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14BF5-43BC-221C-7016-369C93DA4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C8CB3-C073-F665-389F-09D588EAB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E959D-B112-A382-BD07-BA8C0C63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442DD-B949-C649-2788-1D1B4EFB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FA877-D22E-0921-7998-7AFA9E2F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860D2-FA40-FFA2-C5D6-D5467346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EF43-B7BB-07A7-E360-E79A7022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84C33-1DC4-1573-1650-5CDAD69A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D8B97-79EE-3161-9649-08C721A2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6FE26-48E0-9C42-E74E-8B140950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6307E3-090C-CAE6-18FC-31793E82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6689B-81BD-B478-8E83-D7C7C243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99DE-B06E-DF55-0701-1B396E08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3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5167-093D-BEFD-8D32-5A26082D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1248D-483A-DF12-3166-15099072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15FBB-A453-9B4C-7C5B-47406E9C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ABBBC-393F-59FB-AB21-236DA3EF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F80F3-094B-32B8-4D27-3AD66C9B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81525-93F8-D223-BCA5-82EB3A39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9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6D7D-4614-A58E-92F5-DEEDDF963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CC350-DDF9-079D-1E13-77DD99D54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0A583-95A4-33F6-F3A3-FCFECDFE1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826D4-CD00-A747-564C-3F4262B8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872FA-6B83-0D91-16FE-C53F96E8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6475D-D4DA-8F23-F028-8BCAD730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9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19B2B-F9A6-1857-6BF2-A68C6B73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7FB34-E103-1B38-D4A4-D19613F1D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31C11-FC79-D960-8B53-212937753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6F47-9A0B-530F-8231-07BA31F66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CCA61-4FE9-7B7F-BDE8-CB47CBE40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53ED1-1A5E-366A-E8FC-488BA7EC60E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85550" y="6672580"/>
            <a:ext cx="76517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0847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erson holding a bouquet of flowers and smiling at a person&#10;&#10;Description automatically generated">
            <a:extLst>
              <a:ext uri="{FF2B5EF4-FFF2-40B4-BE49-F238E27FC236}">
                <a16:creationId xmlns:a16="http://schemas.microsoft.com/office/drawing/2014/main" id="{7F6EB9FD-1ADB-1C38-9C99-7D8EC91B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F63AF6F-6B4D-3924-9D3D-A663BA16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48" r="38141" b="1"/>
          <a:stretch/>
        </p:blipFill>
        <p:spPr>
          <a:xfrm>
            <a:off x="1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84DEBE-FF49-9192-3220-5D55529A05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219" r="28809" b="1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FB14FD-96F0-96CC-4FA1-0E8A244ADB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825" r="42184" b="1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8FA1FF-CFA6-6B49-713C-3A23F671DE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60" r="32031"/>
          <a:stretch/>
        </p:blipFill>
        <p:spPr>
          <a:xfrm>
            <a:off x="1" y="2660089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4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61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6619164" y="4189864"/>
            <a:ext cx="4997354" cy="216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Sample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73E295-EEE2-E4FC-FB93-D0F394C7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823" r="31717" b="-1"/>
          <a:stretch/>
        </p:blipFill>
        <p:spPr>
          <a:xfrm>
            <a:off x="2261968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256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6A7CB-34B8-4B37-B347-6D7582A728A5}"/>
              </a:ext>
            </a:extLst>
          </p:cNvPr>
          <p:cNvSpPr txBox="1"/>
          <p:nvPr/>
        </p:nvSpPr>
        <p:spPr>
          <a:xfrm>
            <a:off x="308472" y="1883884"/>
            <a:ext cx="6929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Model: Sequential </a:t>
            </a:r>
          </a:p>
          <a:p>
            <a:r>
              <a:rPr lang="en-US" dirty="0"/>
              <a:t>Environment: Google Collab CPU/GPU/TPU</a:t>
            </a:r>
          </a:p>
          <a:p>
            <a:r>
              <a:rPr lang="en-US" dirty="0"/>
              <a:t>Input Data Set: 15K Images</a:t>
            </a:r>
          </a:p>
          <a:p>
            <a:r>
              <a:rPr lang="en-US" dirty="0"/>
              <a:t>Outcome: System Crashed</a:t>
            </a:r>
          </a:p>
          <a:p>
            <a:r>
              <a:rPr lang="en-US" dirty="0"/>
              <a:t>Next Step: Changed the data set to only 100 images</a:t>
            </a:r>
          </a:p>
          <a:p>
            <a:endParaRPr lang="en-US" dirty="0"/>
          </a:p>
          <a:p>
            <a:r>
              <a:rPr lang="en-US" sz="2400" b="1" dirty="0"/>
              <a:t>Model Performance: 44.39%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0630DE-77D2-6FD7-C165-4BA55183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553" y="1617007"/>
            <a:ext cx="5308600" cy="3225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F8343D-C0F4-63CC-FF5C-8D9C6B10B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51"/>
          <a:stretch/>
        </p:blipFill>
        <p:spPr>
          <a:xfrm>
            <a:off x="1651464" y="5029689"/>
            <a:ext cx="6667500" cy="15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43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6A7CB-34B8-4B37-B347-6D7582A728A5}"/>
              </a:ext>
            </a:extLst>
          </p:cNvPr>
          <p:cNvSpPr txBox="1"/>
          <p:nvPr/>
        </p:nvSpPr>
        <p:spPr>
          <a:xfrm>
            <a:off x="308472" y="1883884"/>
            <a:ext cx="6929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Model: Resnet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Environment: Google Collab CPU/GPU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 Data Set: 15K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Outcome: Took more than 5hrs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 Step: Migrated to Google Collab TPU(Collab Pro)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Performance: 34.71%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0A298-7405-577B-528F-9F3A46A4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198" y="167574"/>
            <a:ext cx="4495800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96C1F-13F6-5F2C-A6D7-3A3FCBDFE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628" y="3782126"/>
            <a:ext cx="4025900" cy="290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C67AB-97AF-71D8-D461-37C00E6F9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7" y="4362588"/>
            <a:ext cx="6197600" cy="214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E7C4-82D5-9707-0F04-CE6642A4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79" y="1851796"/>
            <a:ext cx="6426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2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6A7CB-34B8-4B37-B347-6D7582A728A5}"/>
              </a:ext>
            </a:extLst>
          </p:cNvPr>
          <p:cNvSpPr txBox="1"/>
          <p:nvPr/>
        </p:nvSpPr>
        <p:spPr>
          <a:xfrm>
            <a:off x="218658" y="1925067"/>
            <a:ext cx="692961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Model: Resnet with finetuning (Batch Normalization &amp; Dropout)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Environment: Google Collab TPU(Collab Pro+)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 Data Set: 15K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Outcome: Took about 1 hour to train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Performance: 94.14%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39F5E-F434-F08E-733C-B45BA550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32" y="2375051"/>
            <a:ext cx="6929610" cy="2107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4E206-3530-D5E9-6C9C-5014B081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4305149"/>
            <a:ext cx="4703983" cy="2375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613F5-E23E-44C6-3E1C-AEFBEA34D185}"/>
              </a:ext>
            </a:extLst>
          </p:cNvPr>
          <p:cNvSpPr txBox="1"/>
          <p:nvPr/>
        </p:nvSpPr>
        <p:spPr>
          <a:xfrm>
            <a:off x="5373951" y="4880716"/>
            <a:ext cx="3963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Accuracy: 0.9414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Loss:0.1775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Val_Loss:0.2939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Val_accuracy:0.9199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4B8F8-4971-C347-5203-97F4559DA483}"/>
              </a:ext>
            </a:extLst>
          </p:cNvPr>
          <p:cNvSpPr txBox="1"/>
          <p:nvPr/>
        </p:nvSpPr>
        <p:spPr>
          <a:xfrm>
            <a:off x="9182198" y="4422033"/>
            <a:ext cx="2791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Libraries Used: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Tensorflow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Gradio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Tensorflow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Hub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Keras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Matplotlib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Sklearn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OpenAI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Resnet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LangChain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LangChain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Community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441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Demo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1BF49-55B2-00E7-EAE3-694AB933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2161"/>
            <a:ext cx="12367382" cy="66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D4C7F-3029-2C8B-16C1-581E64C5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34" y="242667"/>
            <a:ext cx="12485534" cy="63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6133B-28C6-6197-C4AA-904814D5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422" y="327074"/>
            <a:ext cx="13749080" cy="62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5D67A-0981-F2E0-FCAE-87E7247F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61"/>
            <a:ext cx="12298126" cy="655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55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6F093-B879-3E2D-5738-99B4C095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749" y="743755"/>
            <a:ext cx="12793497" cy="53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1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4162567" y="818984"/>
            <a:ext cx="6714699" cy="3178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sitting at a table with a pen and food&#10;&#10;Description automatically generated">
            <a:extLst>
              <a:ext uri="{FF2B5EF4-FFF2-40B4-BE49-F238E27FC236}">
                <a16:creationId xmlns:a16="http://schemas.microsoft.com/office/drawing/2014/main" id="{5419D0C0-D47A-4FA3-04C6-E6656E2D8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8" y="1013691"/>
            <a:ext cx="4830618" cy="4830618"/>
          </a:xfrm>
          <a:prstGeom prst="rect">
            <a:avLst/>
          </a:prstGeom>
        </p:spPr>
      </p:pic>
      <p:pic>
        <p:nvPicPr>
          <p:cNvPr id="15" name="Picture 14" descr="A plate of crepes with strawberries and a tower in the background&#10;&#10;Description automatically generated">
            <a:extLst>
              <a:ext uri="{FF2B5EF4-FFF2-40B4-BE49-F238E27FC236}">
                <a16:creationId xmlns:a16="http://schemas.microsoft.com/office/drawing/2014/main" id="{61092C0B-4A52-A6C2-42D0-46261BD5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1747">
            <a:off x="4461183" y="2403074"/>
            <a:ext cx="719699" cy="719699"/>
          </a:xfrm>
          <a:prstGeom prst="rect">
            <a:avLst/>
          </a:prstGeom>
        </p:spPr>
      </p:pic>
      <p:pic>
        <p:nvPicPr>
          <p:cNvPr id="6" name="Picture 5" descr="A plate of crepes with strawberries and a tower in the background&#10;&#10;Description automatically generated">
            <a:extLst>
              <a:ext uri="{FF2B5EF4-FFF2-40B4-BE49-F238E27FC236}">
                <a16:creationId xmlns:a16="http://schemas.microsoft.com/office/drawing/2014/main" id="{500D99D6-3A49-6C8F-53C4-7B562C0E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66" y="934212"/>
            <a:ext cx="4830619" cy="48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Future Development</a:t>
            </a:r>
          </a:p>
        </p:txBody>
      </p:sp>
      <p:graphicFrame>
        <p:nvGraphicFramePr>
          <p:cNvPr id="21" name="TextBox 1">
            <a:extLst>
              <a:ext uri="{FF2B5EF4-FFF2-40B4-BE49-F238E27FC236}">
                <a16:creationId xmlns:a16="http://schemas.microsoft.com/office/drawing/2014/main" id="{689728B2-D507-7273-0EC0-8354321AD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81350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624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4162567" y="818984"/>
            <a:ext cx="6714699" cy="3178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Q &amp; 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59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cooking in a kitchen&#10;&#10;Description automatically generated">
            <a:extLst>
              <a:ext uri="{FF2B5EF4-FFF2-40B4-BE49-F238E27FC236}">
                <a16:creationId xmlns:a16="http://schemas.microsoft.com/office/drawing/2014/main" id="{B3D3E2D5-B9F4-C292-C60D-0C59B6F8A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toon of a person sitting at a desk with a computer and a book&#10;&#10;Description automatically generated">
            <a:extLst>
              <a:ext uri="{FF2B5EF4-FFF2-40B4-BE49-F238E27FC236}">
                <a16:creationId xmlns:a16="http://schemas.microsoft.com/office/drawing/2014/main" id="{13073808-D58C-4CE4-A562-1CA5D7EF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763" y="561763"/>
            <a:ext cx="5734473" cy="57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next to a table of burgers&#10;&#10;Description automatically generated">
            <a:extLst>
              <a:ext uri="{FF2B5EF4-FFF2-40B4-BE49-F238E27FC236}">
                <a16:creationId xmlns:a16="http://schemas.microsoft.com/office/drawing/2014/main" id="{FC133AEE-1BB0-DED5-3EA4-227B77A62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7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ign on a wall&#10;&#10;Description automatically generated">
            <a:extLst>
              <a:ext uri="{FF2B5EF4-FFF2-40B4-BE49-F238E27FC236}">
                <a16:creationId xmlns:a16="http://schemas.microsoft.com/office/drawing/2014/main" id="{890D6873-8557-2886-932E-2108ECEA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86" b="31475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41326-ADDA-6466-A92A-9E13C2496074}"/>
              </a:ext>
            </a:extLst>
          </p:cNvPr>
          <p:cNvSpPr txBox="1"/>
          <p:nvPr/>
        </p:nvSpPr>
        <p:spPr>
          <a:xfrm>
            <a:off x="295421" y="5528603"/>
            <a:ext cx="554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Presenter: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Rajesh Velamala</a:t>
            </a:r>
          </a:p>
          <a:p>
            <a:r>
              <a:rPr lang="en-US" sz="2400" dirty="0">
                <a:solidFill>
                  <a:schemeClr val="bg1"/>
                </a:solidFill>
              </a:rPr>
              <a:t>Sravya Kottisa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A4B91-E5DB-9A85-D3BA-0BD5ADAF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02" y="5628824"/>
            <a:ext cx="5105400" cy="72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D4C43-435D-3E23-81A5-DE38B171A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756" y="5578024"/>
            <a:ext cx="1473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3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4C1BF-3319-DDF5-27EC-5DCF3B1360AD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Our Mission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5EFC9-B5AC-814A-EBEF-BD59EDA73DC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0" u="none" strike="noStrike" dirty="0">
                <a:solidFill>
                  <a:srgbClr val="1C2B33"/>
                </a:solidFill>
                <a:effectLst/>
                <a:highlight>
                  <a:srgbClr val="FFFFFF"/>
                </a:highlight>
                <a:latin typeface="Optimistic"/>
              </a:rPr>
              <a:t>Empower individuals to make informed food choices and develop healthier habits through AI-driven nutrition guidance, becoming the go-to platform for personalized nutrition and wellness.</a:t>
            </a:r>
            <a:endParaRPr lang="en-US" sz="2200" dirty="0"/>
          </a:p>
        </p:txBody>
      </p:sp>
      <p:pic>
        <p:nvPicPr>
          <p:cNvPr id="7" name="Picture 6" descr="A sign on a wall&#10;&#10;Description automatically generated">
            <a:extLst>
              <a:ext uri="{FF2B5EF4-FFF2-40B4-BE49-F238E27FC236}">
                <a16:creationId xmlns:a16="http://schemas.microsoft.com/office/drawing/2014/main" id="{8AE166AC-5B4A-D9D0-F6EA-DC36C1DA4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822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Value Proposition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7B8E8A-2702-B0A4-8546-D7924A3F5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931001"/>
              </p:ext>
            </p:extLst>
          </p:nvPr>
        </p:nvGraphicFramePr>
        <p:xfrm>
          <a:off x="467802" y="1372545"/>
          <a:ext cx="11256396" cy="5417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40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Our Approach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6F3DC-3AD7-5EE0-533E-A522C4756920}"/>
              </a:ext>
            </a:extLst>
          </p:cNvPr>
          <p:cNvSpPr txBox="1"/>
          <p:nvPr/>
        </p:nvSpPr>
        <p:spPr>
          <a:xfrm>
            <a:off x="25258" y="1940949"/>
            <a:ext cx="525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1C2B33"/>
                </a:solidFill>
                <a:effectLst/>
                <a:latin typeface="Optimistic"/>
              </a:rPr>
              <a:t>Data Collection: </a:t>
            </a:r>
            <a:r>
              <a:rPr lang="en-US" i="0" u="none" strike="noStrike" dirty="0">
                <a:solidFill>
                  <a:srgbClr val="1C2B33"/>
                </a:solidFill>
                <a:effectLst/>
                <a:latin typeface="Optimistic"/>
              </a:rPr>
              <a:t>Kaggle, Hugging Face,</a:t>
            </a:r>
          </a:p>
          <a:p>
            <a:r>
              <a:rPr lang="en-US" dirty="0">
                <a:solidFill>
                  <a:srgbClr val="1C2B33"/>
                </a:solidFill>
                <a:latin typeface="Optimistic"/>
              </a:rPr>
              <a:t>Google images</a:t>
            </a:r>
            <a:endParaRPr lang="en-US" i="0" u="none" strike="noStrike" dirty="0">
              <a:solidFill>
                <a:srgbClr val="1C2B33"/>
              </a:solidFill>
              <a:effectLst/>
              <a:latin typeface="Optimist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03EBF-7EB7-5739-CE5D-DCA9C312B6C1}"/>
              </a:ext>
            </a:extLst>
          </p:cNvPr>
          <p:cNvSpPr txBox="1"/>
          <p:nvPr/>
        </p:nvSpPr>
        <p:spPr>
          <a:xfrm>
            <a:off x="-16055" y="2849565"/>
            <a:ext cx="41209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2B33"/>
                </a:solidFill>
                <a:latin typeface="Optimistic"/>
              </a:rPr>
              <a:t>Data Pre-processing: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Clean, transform, and prepare data for modeling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Handle outliers, and data normalization &amp;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67E77-3486-6ECB-2E82-783F80D35315}"/>
              </a:ext>
            </a:extLst>
          </p:cNvPr>
          <p:cNvSpPr txBox="1"/>
          <p:nvPr/>
        </p:nvSpPr>
        <p:spPr>
          <a:xfrm>
            <a:off x="-16055" y="4754562"/>
            <a:ext cx="39550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2B33"/>
                </a:solidFill>
                <a:latin typeface="Optimistic"/>
              </a:rPr>
              <a:t>Exploratory Data Analysis (EDA):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Collected 15K images in various formats (jpg,</a:t>
            </a:r>
            <a:r>
              <a:rPr lang="en-US" dirty="0">
                <a:solidFill>
                  <a:srgbClr val="1C2B33"/>
                </a:solidFill>
                <a:latin typeface="var(--body-font-family)"/>
              </a:rPr>
              <a:t> </a:t>
            </a:r>
            <a:r>
              <a:rPr lang="en-US" dirty="0" err="1">
                <a:solidFill>
                  <a:srgbClr val="1C2B33"/>
                </a:solidFill>
                <a:latin typeface="var(--body-font-family)"/>
              </a:rPr>
              <a:t>png</a:t>
            </a:r>
            <a:r>
              <a:rPr lang="en-US" dirty="0">
                <a:solidFill>
                  <a:srgbClr val="1C2B33"/>
                </a:solidFill>
                <a:latin typeface="var(--body-font-family)"/>
              </a:rPr>
              <a:t>, gif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B33"/>
                </a:solidFill>
                <a:latin typeface="var(--body-font-family)"/>
              </a:rPr>
              <a:t>10 food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Tra</a:t>
            </a:r>
            <a:r>
              <a:rPr lang="en-US" dirty="0">
                <a:solidFill>
                  <a:srgbClr val="1C2B33"/>
                </a:solidFill>
                <a:latin typeface="var(--body-font-family)"/>
              </a:rPr>
              <a:t>ining set (11,993)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Validation Set( 2,998)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B33"/>
                </a:solidFill>
                <a:latin typeface="var(--body-font-family)"/>
              </a:rPr>
              <a:t>Test Set (</a:t>
            </a: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1,500)</a:t>
            </a:r>
            <a:endParaRPr lang="en-US" b="0" i="0" u="none" strike="noStrike" dirty="0">
              <a:solidFill>
                <a:srgbClr val="1C2B33"/>
              </a:solidFill>
              <a:effectLst/>
              <a:latin typeface="Optimistic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D42F02-C67A-0B48-F499-FBF7B992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14" y="1754936"/>
            <a:ext cx="7772400" cy="2571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E105F-7E6E-2EA7-3355-25613EBB3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14" y="4225648"/>
            <a:ext cx="7772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4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464</Words>
  <Application>Microsoft Macintosh PowerPoint</Application>
  <PresentationFormat>Widescreen</PresentationFormat>
  <Paragraphs>99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Optimistic</vt:lpstr>
      <vt:lpstr>var(--body-font-family)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Sravya Kottisa (skottisa)</dc:creator>
  <cp:lastModifiedBy>Sravya Kottisa (skottisa)</cp:lastModifiedBy>
  <cp:revision>5</cp:revision>
  <dcterms:created xsi:type="dcterms:W3CDTF">2024-08-26T22:18:04Z</dcterms:created>
  <dcterms:modified xsi:type="dcterms:W3CDTF">2024-08-27T21:59:06Z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2024-08-26T22:38:56Z</vt:lpwstr>
  </property>
  <property fmtid="{D5CDD505-2E9C-101B-9397-08002B2CF9AE}" pid="4" name="MSIP_Label_c8f49a32-fde3-48a5-9266-b5b0972a22dc_Method">
    <vt:lpwstr>Standard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22eead48-a408-4ea6-98e7-b14d780272bc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Cisco Confidential</vt:lpwstr>
  </property>
</Properties>
</file>